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46127-9A4B-4F90-9ABF-D00F9326A634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507DA-4A74-4FA0-A1D6-4E8E78BD9C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VY_32_INOVACE_17_08_hospodaření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1.-2. snímek vyplnění </a:t>
            </a:r>
            <a:r>
              <a:rPr lang="cs-CZ" dirty="0" err="1" smtClean="0"/>
              <a:t>osmisměrky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3.-4. snímek spojování šipkou správné odpovědi.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Vyškrtej daná slova – svisle, vodorovně. Ze zbylých písmen doplň tajenku.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73100"/>
                <a:gridCol w="673100"/>
                <a:gridCol w="673100"/>
                <a:gridCol w="673100"/>
                <a:gridCol w="673100"/>
                <a:gridCol w="6731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Auto</a:t>
            </a:r>
          </a:p>
          <a:p>
            <a:r>
              <a:rPr lang="cs-CZ" dirty="0" smtClean="0"/>
              <a:t>Rande</a:t>
            </a:r>
          </a:p>
          <a:p>
            <a:r>
              <a:rPr lang="cs-CZ" dirty="0" smtClean="0"/>
              <a:t>Bob</a:t>
            </a:r>
          </a:p>
          <a:p>
            <a:r>
              <a:rPr lang="cs-CZ" dirty="0" smtClean="0"/>
              <a:t>Rota</a:t>
            </a:r>
          </a:p>
          <a:p>
            <a:r>
              <a:rPr lang="cs-CZ" dirty="0" smtClean="0"/>
              <a:t>Boty</a:t>
            </a:r>
          </a:p>
          <a:p>
            <a:r>
              <a:rPr lang="cs-CZ" dirty="0" smtClean="0"/>
              <a:t>Rub</a:t>
            </a:r>
          </a:p>
          <a:p>
            <a:r>
              <a:rPr lang="cs-CZ" dirty="0" smtClean="0"/>
              <a:t>Čočka</a:t>
            </a:r>
          </a:p>
          <a:p>
            <a:r>
              <a:rPr lang="cs-CZ" dirty="0" smtClean="0"/>
              <a:t>Ruka</a:t>
            </a:r>
          </a:p>
          <a:p>
            <a:r>
              <a:rPr lang="cs-CZ" dirty="0" smtClean="0"/>
              <a:t>Jakub</a:t>
            </a:r>
          </a:p>
          <a:p>
            <a:r>
              <a:rPr lang="cs-CZ" dirty="0" smtClean="0"/>
              <a:t>Ryby</a:t>
            </a:r>
          </a:p>
          <a:p>
            <a:r>
              <a:rPr lang="cs-CZ" dirty="0" smtClean="0"/>
              <a:t>Kačer</a:t>
            </a:r>
          </a:p>
          <a:p>
            <a:pPr>
              <a:buNone/>
            </a:pPr>
            <a:r>
              <a:rPr lang="cs-CZ" dirty="0" smtClean="0"/>
              <a:t>Tajenka: Při nákupu měj otevřené oči!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linds(horizontal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4200" dirty="0" smtClean="0"/>
              <a:t>Čáp</a:t>
            </a:r>
          </a:p>
          <a:p>
            <a:pPr>
              <a:buNone/>
            </a:pPr>
            <a:r>
              <a:rPr lang="cs-CZ" sz="4200" dirty="0" smtClean="0"/>
              <a:t>Rak</a:t>
            </a:r>
          </a:p>
          <a:p>
            <a:pPr>
              <a:buNone/>
            </a:pPr>
            <a:r>
              <a:rPr lang="cs-CZ" sz="4200" dirty="0" err="1" smtClean="0"/>
              <a:t>Baryk</a:t>
            </a:r>
            <a:endParaRPr lang="cs-CZ" sz="4200" dirty="0" smtClean="0"/>
          </a:p>
          <a:p>
            <a:pPr>
              <a:buNone/>
            </a:pPr>
            <a:r>
              <a:rPr lang="cs-CZ" sz="4200" dirty="0" smtClean="0"/>
              <a:t>Rek</a:t>
            </a:r>
          </a:p>
          <a:p>
            <a:pPr>
              <a:buNone/>
            </a:pPr>
            <a:r>
              <a:rPr lang="cs-CZ" sz="4200" dirty="0" smtClean="0"/>
              <a:t>Kapr</a:t>
            </a:r>
          </a:p>
          <a:p>
            <a:pPr>
              <a:buNone/>
            </a:pPr>
            <a:r>
              <a:rPr lang="cs-CZ" sz="4200" dirty="0" smtClean="0"/>
              <a:t>Ryba</a:t>
            </a:r>
          </a:p>
          <a:p>
            <a:pPr>
              <a:buNone/>
            </a:pPr>
            <a:r>
              <a:rPr lang="cs-CZ" sz="4200" dirty="0" smtClean="0"/>
              <a:t>Kočí</a:t>
            </a:r>
          </a:p>
          <a:p>
            <a:pPr>
              <a:buNone/>
            </a:pPr>
            <a:r>
              <a:rPr lang="cs-CZ" sz="4200" dirty="0" smtClean="0"/>
              <a:t>Táta</a:t>
            </a:r>
          </a:p>
          <a:p>
            <a:pPr>
              <a:buNone/>
            </a:pPr>
            <a:r>
              <a:rPr lang="cs-CZ" sz="4200" dirty="0" smtClean="0"/>
              <a:t>Očko</a:t>
            </a:r>
          </a:p>
          <a:p>
            <a:pPr>
              <a:buNone/>
            </a:pPr>
            <a:r>
              <a:rPr lang="cs-CZ" sz="4200" dirty="0" smtClean="0"/>
              <a:t>Teta</a:t>
            </a:r>
          </a:p>
          <a:p>
            <a:pPr>
              <a:buNone/>
            </a:pPr>
            <a:r>
              <a:rPr lang="cs-CZ" sz="4200" dirty="0" smtClean="0"/>
              <a:t>Pára</a:t>
            </a:r>
          </a:p>
          <a:p>
            <a:pPr>
              <a:buNone/>
            </a:pPr>
            <a:r>
              <a:rPr lang="cs-CZ" sz="4200" dirty="0" smtClean="0"/>
              <a:t>Dárek</a:t>
            </a:r>
          </a:p>
          <a:p>
            <a:pPr>
              <a:buNone/>
            </a:pPr>
            <a:r>
              <a:rPr lang="cs-CZ" sz="4200" dirty="0" smtClean="0"/>
              <a:t>Pusy</a:t>
            </a:r>
          </a:p>
          <a:p>
            <a:pPr>
              <a:buNone/>
            </a:pPr>
            <a:endParaRPr lang="cs-CZ" sz="4200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9800" dirty="0" smtClean="0"/>
              <a:t>Tajenka: Šetři celý rok.</a:t>
            </a:r>
            <a:endParaRPr lang="cs-CZ" sz="9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18542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Spoj šipkou, zda s danou větou souhlasíš či ne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Levnější je platit kartou než vždy vybírat z bankomatu.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Nejlepší je kupovat všechno na splátky, tím ušetříme.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ANO</a:t>
            </a:r>
          </a:p>
          <a:p>
            <a:pPr algn="ctr">
              <a:buNone/>
            </a:pPr>
            <a:endParaRPr lang="cs-CZ" sz="4000" b="1" dirty="0"/>
          </a:p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endParaRPr lang="cs-CZ" sz="4000" b="1" dirty="0"/>
          </a:p>
          <a:p>
            <a:pPr algn="ctr">
              <a:buNone/>
            </a:pPr>
            <a:endParaRPr lang="cs-CZ" sz="4000" b="1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NE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šipkou, zda s danou větou souhlasíš či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Reklama je promyšlené přesvědčování, abychom si koupili věci, které nepotřebujeme.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Při současné ceně elektřiny se vyplatí všude svítit.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ANO</a:t>
            </a:r>
          </a:p>
          <a:p>
            <a:pPr algn="ctr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NE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Microsoft PowerPoint_vložení_tabulka</a:t>
            </a:r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242</Words>
  <Application>Microsoft Office PowerPoint</Application>
  <PresentationFormat>Předvádění na obrazovce (4:3)</PresentationFormat>
  <Paragraphs>147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Vyškrtej daná slova – svisle, vodorovně. Ze zbylých písmen doplň tajenku.</vt:lpstr>
      <vt:lpstr>Prezentace aplikace PowerPoint</vt:lpstr>
      <vt:lpstr>Spoj šipkou, zda s danou větou souhlasíš či ne</vt:lpstr>
      <vt:lpstr>Spoj šipkou, zda s danou větou souhlasíš či ne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9</cp:revision>
  <dcterms:created xsi:type="dcterms:W3CDTF">2011-12-14T21:05:04Z</dcterms:created>
  <dcterms:modified xsi:type="dcterms:W3CDTF">2011-12-20T09:54:14Z</dcterms:modified>
</cp:coreProperties>
</file>