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456D491-3F9E-4BD8-98E8-D8F203ED37C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5DF9B69-7F0E-4287-BC88-C6EDAC9798A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456D491-3F9E-4BD8-98E8-D8F203ED37C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5DF9B69-7F0E-4287-BC88-C6EDAC9798A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456D491-3F9E-4BD8-98E8-D8F203ED37C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5DF9B69-7F0E-4287-BC88-C6EDAC9798A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D491-3F9E-4BD8-98E8-D8F203ED37C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F9B69-7F0E-4287-BC88-C6EDAC9798A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D491-3F9E-4BD8-98E8-D8F203ED37C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F9B69-7F0E-4287-BC88-C6EDAC9798A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456D491-3F9E-4BD8-98E8-D8F203ED37C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5DF9B69-7F0E-4287-BC88-C6EDAC9798A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D491-3F9E-4BD8-98E8-D8F203ED37C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F9B69-7F0E-4287-BC88-C6EDAC9798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456D491-3F9E-4BD8-98E8-D8F203ED37C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5DF9B69-7F0E-4287-BC88-C6EDAC9798A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456D491-3F9E-4BD8-98E8-D8F203ED37C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5DF9B69-7F0E-4287-BC88-C6EDAC9798A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D491-3F9E-4BD8-98E8-D8F203ED37C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F9B69-7F0E-4287-BC88-C6EDAC9798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D491-3F9E-4BD8-98E8-D8F203ED37C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F9B69-7F0E-4287-BC88-C6EDAC9798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456D491-3F9E-4BD8-98E8-D8F203ED37C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5DF9B69-7F0E-4287-BC88-C6EDAC9798A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chranny-kruh.cz/rizikove_chovani/co_je_to_sikana.html" TargetMode="External"/><Relationship Id="rId2" Type="http://schemas.openxmlformats.org/officeDocument/2006/relationships/hyperlink" Target="http://cs.wikipedia.org/wiki/%C5%A0ika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Šikana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….. a její prevence</a:t>
            </a:r>
            <a:endParaRPr lang="cs-CZ" dirty="0"/>
          </a:p>
        </p:txBody>
      </p:sp>
      <p:pic>
        <p:nvPicPr>
          <p:cNvPr id="1026" name="Picture 2" descr="Z:\Logo_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7432"/>
            <a:ext cx="5781675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8184" y="6453336"/>
            <a:ext cx="2872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VY_32_INOVACE_10_36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5974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5088196"/>
              </p:ext>
            </p:extLst>
          </p:nvPr>
        </p:nvGraphicFramePr>
        <p:xfrm>
          <a:off x="107504" y="116633"/>
          <a:ext cx="8989531" cy="6741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rezentace" r:id="rId3" imgW="2862007" imgH="2145777" progId="PowerPoint.Show.12">
                  <p:embed/>
                </p:oleObj>
              </mc:Choice>
              <mc:Fallback>
                <p:oleObj name="Prezentace" r:id="rId3" imgW="2862007" imgH="2145777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07504" y="116633"/>
                        <a:ext cx="8989531" cy="67413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26738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Šikana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fyzické i psychické omezování či týrání jedince nebo celé skupiny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chování, jehož záměrem je ublížit, ponížit, zastrašit či ohrozit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objevuje se ve všech věkových i v sociálních skupinách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ve škole, ve sportovním klubu, v rodině, v armádě, ve vězení, v zaměstnání,…..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106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Šikana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POZOR!!!</a:t>
            </a:r>
          </a:p>
          <a:p>
            <a:pPr>
              <a:lnSpc>
                <a:spcPct val="150000"/>
              </a:lnSpc>
            </a:pPr>
            <a:r>
              <a:rPr lang="cs-CZ" dirty="0"/>
              <a:t>V</a:t>
            </a:r>
            <a:r>
              <a:rPr lang="cs-CZ" dirty="0" smtClean="0"/>
              <a:t> některých případech může šikana přerůst až do forem skupinové trestné činnosti či organizovaného zločinu…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POZOR!!!</a:t>
            </a:r>
          </a:p>
        </p:txBody>
      </p:sp>
      <p:pic>
        <p:nvPicPr>
          <p:cNvPr id="1026" name="Picture 2" descr="C:\Users\pokorna\AppData\Local\Microsoft\Windows\Temporary Internet Files\Content.IE5\WCOZ6GWI\MP9004028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933056"/>
            <a:ext cx="3707904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okorna\AppData\Local\Microsoft\Windows\Temporary Internet Files\Content.IE5\VR1BVV10\MC9003910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60647"/>
            <a:ext cx="1580986" cy="1925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691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šikany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záměrné jednání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nepoměrné síly mezi agresorem a obětí ( fyzické síly, počet agresorů, převažující psychická síla)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samoúčelnost – pouze za účelem agrese, ne zisku něčeho hmotného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opakovaná aktivita</a:t>
            </a:r>
            <a:endParaRPr lang="cs-CZ" dirty="0"/>
          </a:p>
        </p:txBody>
      </p:sp>
      <p:pic>
        <p:nvPicPr>
          <p:cNvPr id="2050" name="Picture 2" descr="C:\Users\pokorna\AppData\Local\Microsoft\Windows\Temporary Internet Files\Content.IE5\WCOZ6GWI\MP9004484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66361"/>
            <a:ext cx="3154264" cy="2691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625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Agresor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312494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  <a:r>
              <a:rPr lang="cs-CZ" dirty="0" smtClean="0"/>
              <a:t>bývá </a:t>
            </a:r>
            <a:r>
              <a:rPr lang="cs-CZ" dirty="0" smtClean="0"/>
              <a:t>starší, fyzicky vyspělejší</a:t>
            </a:r>
          </a:p>
          <a:p>
            <a:r>
              <a:rPr lang="cs-CZ" dirty="0"/>
              <a:t> </a:t>
            </a:r>
            <a:r>
              <a:rPr lang="cs-CZ" dirty="0" smtClean="0"/>
              <a:t>pochází z prostředí, kde je agrese prostředkem jednání</a:t>
            </a:r>
          </a:p>
          <a:p>
            <a:r>
              <a:rPr lang="cs-CZ" dirty="0"/>
              <a:t> </a:t>
            </a:r>
            <a:r>
              <a:rPr lang="cs-CZ" dirty="0" smtClean="0"/>
              <a:t>zakomplexovanost, nedostatek sebevědomí, nejistota</a:t>
            </a:r>
          </a:p>
          <a:p>
            <a:r>
              <a:rPr lang="cs-CZ" dirty="0"/>
              <a:t> </a:t>
            </a:r>
            <a:r>
              <a:rPr lang="cs-CZ" dirty="0" smtClean="0"/>
              <a:t>k oběti je bezohledný, považuje ji za méněcennou</a:t>
            </a:r>
            <a:endParaRPr lang="cs-CZ" dirty="0"/>
          </a:p>
        </p:txBody>
      </p:sp>
      <p:pic>
        <p:nvPicPr>
          <p:cNvPr id="3074" name="Picture 2" descr="C:\Users\pokorna\AppData\Local\Microsoft\Windows\Temporary Internet Files\Content.IE5\VR1BVV10\MC900232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653136"/>
            <a:ext cx="2448272" cy="1994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4758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oběť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nějakým způsobem se odlišuje – vzhledově, sociálně či fyzicky, rasově nebo se liší svým chováním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úzkostný, plachý, tichý jedinec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nováček v kolektivu</a:t>
            </a:r>
            <a:endParaRPr lang="cs-CZ" dirty="0"/>
          </a:p>
        </p:txBody>
      </p:sp>
      <p:pic>
        <p:nvPicPr>
          <p:cNvPr id="4099" name="Picture 3" descr="C:\Users\pokorna\AppData\Local\Microsoft\Windows\Temporary Internet Files\Content.IE5\J457LY1F\MC9002343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170108"/>
            <a:ext cx="3528392" cy="249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1261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Formy šikany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ignorování oběti, její izolace, pomlouvání, zesměšňování, vyhrožování, udílení příkazů, vydírání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krádeže věcí, jejich poškozování, nedovolená manipulace s nimi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fyzické násilí, sexuální šikana, sexuální zneužívání, znásilnění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err="1" smtClean="0"/>
              <a:t>kyberšikana</a:t>
            </a:r>
            <a:r>
              <a:rPr lang="cs-CZ" dirty="0" smtClean="0"/>
              <a:t>, </a:t>
            </a:r>
            <a:r>
              <a:rPr lang="cs-CZ" dirty="0" err="1" smtClean="0"/>
              <a:t>mobbing</a:t>
            </a:r>
            <a:r>
              <a:rPr lang="cs-CZ" dirty="0" smtClean="0"/>
              <a:t>, </a:t>
            </a:r>
            <a:r>
              <a:rPr lang="cs-CZ" dirty="0" err="1" smtClean="0"/>
              <a:t>bossing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7470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chyba není v tobě….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nikdo nemá právo ti ubližovat….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neboj se říct si o pomoc, obrať se na rodiče, učitele, výchovné poradce, školní psycholožku, kamaráda, někoho, komu věříš….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Linka bezpečí 800 155 555 - bezplatně</a:t>
            </a:r>
            <a:endParaRPr lang="cs-CZ" dirty="0"/>
          </a:p>
        </p:txBody>
      </p:sp>
      <p:pic>
        <p:nvPicPr>
          <p:cNvPr id="5123" name="Picture 3" descr="C:\Users\pokorna\AppData\Local\Microsoft\Windows\Temporary Internet Files\Content.IE5\IE47V47I\MP9004423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88137"/>
            <a:ext cx="1853952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okorna\AppData\Local\Microsoft\Windows\Temporary Internet Files\Content.IE5\VR1BVV10\MP9004422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271784"/>
            <a:ext cx="2379324" cy="1586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0521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404664"/>
            <a:ext cx="8219256" cy="4873752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Šikana.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2013-01-08]. </a:t>
            </a:r>
            <a:r>
              <a:rPr lang="cs-CZ" dirty="0"/>
              <a:t>Dostupné z: </a:t>
            </a:r>
            <a:r>
              <a:rPr lang="cs-CZ" u="sng" dirty="0">
                <a:hlinkClick r:id="rId2"/>
              </a:rPr>
              <a:t>http://cs.wikipedia.org/wiki/%</a:t>
            </a:r>
            <a:r>
              <a:rPr lang="cs-CZ" u="sng" dirty="0" smtClean="0">
                <a:hlinkClick r:id="rId2"/>
              </a:rPr>
              <a:t>C5%A0ikana</a:t>
            </a:r>
            <a:endParaRPr lang="cs-CZ" u="sng" dirty="0" smtClean="0"/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Záchranný-kruh.cz. </a:t>
            </a:r>
            <a:r>
              <a:rPr lang="cs-CZ" i="1" dirty="0"/>
              <a:t>Záchranný-kruh.cz: Rizikové chování</a:t>
            </a:r>
            <a:r>
              <a:rPr lang="cs-CZ" dirty="0"/>
              <a:t> [online]. 2009 [cit. </a:t>
            </a:r>
            <a:r>
              <a:rPr lang="cs-CZ" dirty="0" smtClean="0"/>
              <a:t>2013-01-08]. </a:t>
            </a:r>
            <a:r>
              <a:rPr lang="cs-CZ" dirty="0"/>
              <a:t>Dostupné z: </a:t>
            </a:r>
            <a:r>
              <a:rPr lang="cs-CZ" u="sng" dirty="0">
                <a:hlinkClick r:id="rId3"/>
              </a:rPr>
              <a:t>http://</a:t>
            </a:r>
            <a:r>
              <a:rPr lang="cs-CZ" u="sng" dirty="0" smtClean="0">
                <a:hlinkClick r:id="rId3"/>
              </a:rPr>
              <a:t>www.zachranny-kruh.cz/rizikove_chovani/co_je_to_sikana.html</a:t>
            </a:r>
            <a:endParaRPr lang="cs-CZ" u="sng" dirty="0" smtClean="0"/>
          </a:p>
          <a:p>
            <a:pPr marL="0" lvl="0" indent="0">
              <a:buNone/>
            </a:pPr>
            <a:endParaRPr lang="cs-CZ" u="sng" dirty="0" smtClean="0"/>
          </a:p>
          <a:p>
            <a:r>
              <a:rPr lang="cs-CZ" dirty="0"/>
              <a:t>Všechny </a:t>
            </a:r>
            <a:r>
              <a:rPr lang="cs-CZ" dirty="0" smtClean="0"/>
              <a:t>objekty </a:t>
            </a:r>
            <a:r>
              <a:rPr lang="cs-CZ" dirty="0"/>
              <a:t>použité k vytvoření tohoto materiálu jsou součástí softwaru Microsoft® Office</a:t>
            </a:r>
            <a:r>
              <a:rPr lang="cs-CZ" dirty="0" smtClean="0"/>
              <a:t>.</a:t>
            </a:r>
          </a:p>
          <a:p>
            <a:r>
              <a:rPr lang="cs-CZ" dirty="0"/>
              <a:t>Texty jsou vlastní originální tvorbou autora.</a:t>
            </a:r>
          </a:p>
          <a:p>
            <a:endParaRPr lang="cs-CZ" dirty="0"/>
          </a:p>
          <a:p>
            <a:pPr lvl="0"/>
            <a:endParaRPr lang="cs-CZ" dirty="0"/>
          </a:p>
          <a:p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1125468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64</TotalTime>
  <Words>287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Arkýř</vt:lpstr>
      <vt:lpstr>Microsoft PowerPoint Presentation</vt:lpstr>
      <vt:lpstr>Šikana</vt:lpstr>
      <vt:lpstr>Prezentace aplikace PowerPoint</vt:lpstr>
      <vt:lpstr>Šikana</vt:lpstr>
      <vt:lpstr>Šikana </vt:lpstr>
      <vt:lpstr>Znaky šikany</vt:lpstr>
      <vt:lpstr>Agresor</vt:lpstr>
      <vt:lpstr>oběť</vt:lpstr>
      <vt:lpstr>Formy šikany</vt:lpstr>
      <vt:lpstr>Pamatuj!!!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Šikana</dc:title>
  <dc:creator>pokorna</dc:creator>
  <cp:lastModifiedBy>malkova</cp:lastModifiedBy>
  <cp:revision>15</cp:revision>
  <dcterms:created xsi:type="dcterms:W3CDTF">2012-12-27T11:50:53Z</dcterms:created>
  <dcterms:modified xsi:type="dcterms:W3CDTF">2013-06-18T15:58:38Z</dcterms:modified>
</cp:coreProperties>
</file>