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824B82-31A5-4187-AB5D-2A26FD79FD72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5A60A-A499-48E3-9A6F-D2DFFA013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VY_32_INOVACE_19_08_hospodaření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– 4. snímek (doplňování vět)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Rozumné vedení domácnosti znamená šetřit elektřinou, plynem, teplem. Doplň, jak můžeš šetřit např. vodou. 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/>
              <a:t>Častěji se sprchovat než __ __ __ __ __ __ ve vaně plné vody. </a:t>
            </a:r>
          </a:p>
          <a:p>
            <a:pPr algn="ctr">
              <a:buNone/>
            </a:pPr>
            <a:r>
              <a:rPr lang="cs-CZ" sz="7200" b="1" dirty="0">
                <a:solidFill>
                  <a:srgbClr val="FFFF00"/>
                </a:solidFill>
              </a:rPr>
              <a:t>s</a:t>
            </a:r>
            <a:r>
              <a:rPr lang="cs-CZ" sz="7200" b="1" dirty="0" smtClean="0">
                <a:solidFill>
                  <a:srgbClr val="FFFF00"/>
                </a:solidFill>
              </a:rPr>
              <a:t>e koupat</a:t>
            </a:r>
            <a:endParaRPr lang="cs-CZ" sz="7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Další……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5200" b="1" dirty="0" smtClean="0"/>
              <a:t>Sledovat, aby v našem bytě nekapaly __ __ __ __ __ __ __ __, neprotékal po spláchnutí __ __ __ __ __.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kohoutky 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  </a:t>
            </a:r>
            <a:endParaRPr lang="cs-CZ" sz="4800" b="1" dirty="0" smtClean="0"/>
          </a:p>
          <a:p>
            <a:pPr algn="ctr">
              <a:buNone/>
            </a:pP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záchod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Pokračujeme…..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5200" b="1" dirty="0" smtClean="0"/>
              <a:t>Nádobí nemýt pod tekoucí vodou, ale v napuštěném __ __ __ __ __ nebo v __ __ __ __ __.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6000" b="1" dirty="0">
                <a:solidFill>
                  <a:srgbClr val="0070C0"/>
                </a:solidFill>
              </a:rPr>
              <a:t>d</a:t>
            </a:r>
            <a:r>
              <a:rPr lang="cs-CZ" sz="6000" b="1" dirty="0" smtClean="0">
                <a:solidFill>
                  <a:srgbClr val="0070C0"/>
                </a:solidFill>
              </a:rPr>
              <a:t>řezu</a:t>
            </a:r>
          </a:p>
          <a:p>
            <a:pPr algn="ctr">
              <a:buNone/>
            </a:pP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myčce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Poslední…..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endParaRPr lang="cs-CZ" sz="4800" b="1" dirty="0" smtClean="0"/>
          </a:p>
          <a:p>
            <a:pPr algn="ctr">
              <a:buNone/>
            </a:pPr>
            <a:r>
              <a:rPr lang="cs-CZ" sz="5200" b="1" dirty="0" smtClean="0"/>
              <a:t>Při čištění __ __ __ __ nenechávat po celou dobu téct __ __ __ __. </a:t>
            </a:r>
            <a:endParaRPr lang="cs-CZ" sz="5200" b="1" dirty="0" smtClean="0"/>
          </a:p>
          <a:p>
            <a:pPr algn="ctr">
              <a:buNone/>
            </a:pPr>
            <a:r>
              <a:rPr lang="cs-CZ" sz="5200" b="1" dirty="0" smtClean="0">
                <a:solidFill>
                  <a:srgbClr val="FF0000"/>
                </a:solidFill>
              </a:rPr>
              <a:t>Použít </a:t>
            </a:r>
            <a:r>
              <a:rPr lang="cs-CZ" sz="5200" b="1" dirty="0" smtClean="0">
                <a:solidFill>
                  <a:srgbClr val="FF0000"/>
                </a:solidFill>
              </a:rPr>
              <a:t>napuštěný kelímek. 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5800" b="1" dirty="0">
                <a:solidFill>
                  <a:srgbClr val="00B050"/>
                </a:solidFill>
              </a:rPr>
              <a:t>z</a:t>
            </a:r>
            <a:r>
              <a:rPr lang="cs-CZ" sz="5800" b="1" dirty="0" smtClean="0">
                <a:solidFill>
                  <a:srgbClr val="00B050"/>
                </a:solidFill>
              </a:rPr>
              <a:t>ubů</a:t>
            </a:r>
          </a:p>
          <a:p>
            <a:pPr algn="ctr">
              <a:buNone/>
            </a:pPr>
            <a:r>
              <a:rPr lang="cs-CZ" sz="5800" b="1" dirty="0" smtClean="0">
                <a:solidFill>
                  <a:srgbClr val="FFFF00"/>
                </a:solidFill>
              </a:rPr>
              <a:t>vodu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150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Rozumné vedení domácnosti znamená šetřit elektřinou, plynem, teplem. Doplň, jak můžeš šetřit např. vodou.  </vt:lpstr>
      <vt:lpstr>Další……</vt:lpstr>
      <vt:lpstr>Pokračujeme…..</vt:lpstr>
      <vt:lpstr>Poslední…..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10</cp:revision>
  <dcterms:created xsi:type="dcterms:W3CDTF">2011-12-12T21:13:00Z</dcterms:created>
  <dcterms:modified xsi:type="dcterms:W3CDTF">2011-12-21T08:09:29Z</dcterms:modified>
</cp:coreProperties>
</file>