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5D6740B-F547-4541-903B-9EDDB92688B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DD6E22-DAD8-4C2E-A721-97022A72EFF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Plánované rodičovství</a:t>
            </a:r>
            <a:endParaRPr lang="cs-CZ"/>
          </a:p>
        </p:txBody>
      </p:sp>
      <p:pic>
        <p:nvPicPr>
          <p:cNvPr id="1026" name="Picture 2" descr="C:\Users\pokorna\AppData\Local\Microsoft\Windows\Temporary Internet Files\Content.IE5\T2ZMZ0X9\MP9004487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3093" y="3645024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Z:\Logo_EU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396" y="548680"/>
            <a:ext cx="4067810" cy="1018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8122" y="6453336"/>
            <a:ext cx="30264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VY_32_INOVACE_20_36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169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734" y="764704"/>
            <a:ext cx="849694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Škola: Základní škola Trávníky Otrokovice, příspěvková organizace</a:t>
            </a:r>
          </a:p>
          <a:p>
            <a:r>
              <a:rPr lang="cs-CZ" dirty="0"/>
              <a:t>Číslo projektu: CZ.1.07/1.4.00/21.2637</a:t>
            </a:r>
          </a:p>
          <a:p>
            <a:r>
              <a:rPr lang="cs-CZ" dirty="0"/>
              <a:t>Název výukového materiálu: </a:t>
            </a:r>
            <a:r>
              <a:rPr lang="cs-CZ" dirty="0" smtClean="0"/>
              <a:t>Plánované rodičovství</a:t>
            </a:r>
            <a:endParaRPr lang="cs-CZ" dirty="0"/>
          </a:p>
          <a:p>
            <a:r>
              <a:rPr lang="cs-CZ" dirty="0"/>
              <a:t>Autor: Mgr. Zuzana Pokorná</a:t>
            </a:r>
          </a:p>
          <a:p>
            <a:r>
              <a:rPr lang="cs-CZ" dirty="0"/>
              <a:t>Vytvořeno: </a:t>
            </a:r>
            <a:r>
              <a:rPr lang="cs-CZ" dirty="0" smtClean="0"/>
              <a:t>13. dubna 2013</a:t>
            </a:r>
            <a:endParaRPr lang="cs-CZ" dirty="0"/>
          </a:p>
          <a:p>
            <a:r>
              <a:rPr lang="cs-CZ" dirty="0"/>
              <a:t>Ročník: 6. – 9.</a:t>
            </a:r>
          </a:p>
          <a:p>
            <a:r>
              <a:rPr lang="cs-CZ" dirty="0"/>
              <a:t>Vzdělávací oblast: Člověk a zdraví</a:t>
            </a:r>
          </a:p>
          <a:p>
            <a:r>
              <a:rPr lang="cs-CZ" dirty="0"/>
              <a:t>Vzdělávací obor: Výchova ke zdraví</a:t>
            </a:r>
          </a:p>
          <a:p>
            <a:r>
              <a:rPr lang="cs-CZ" dirty="0"/>
              <a:t>Tematický </a:t>
            </a:r>
            <a:r>
              <a:rPr lang="cs-CZ" dirty="0" smtClean="0"/>
              <a:t>okruh: </a:t>
            </a:r>
            <a:r>
              <a:rPr lang="cs-CZ" dirty="0" smtClean="0"/>
              <a:t>Změny </a:t>
            </a:r>
            <a:r>
              <a:rPr lang="cs-CZ" dirty="0" smtClean="0"/>
              <a:t>v životě člověka a jejich reflexe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Rodina</a:t>
            </a:r>
            <a:endParaRPr lang="cs-CZ" dirty="0"/>
          </a:p>
          <a:p>
            <a:r>
              <a:rPr lang="cs-CZ" dirty="0"/>
              <a:t>Pomůcky: PC, dataprojektor</a:t>
            </a:r>
          </a:p>
          <a:p>
            <a:r>
              <a:rPr lang="cs-CZ" dirty="0"/>
              <a:t>Anotace: </a:t>
            </a:r>
            <a:r>
              <a:rPr lang="cs-CZ" dirty="0" smtClean="0"/>
              <a:t>Prezentace je určená k tomu, aby žáci pochopili, kdy a jak začít plánovat mít vlastní dítě. Ukazuje, jak by se před početím měla chovat žena i muž a co vše by měli společně rozmyslet.</a:t>
            </a:r>
          </a:p>
          <a:p>
            <a:endParaRPr lang="cs-CZ" dirty="0"/>
          </a:p>
          <a:p>
            <a:r>
              <a:rPr lang="cs-CZ" dirty="0" smtClean="0"/>
              <a:t>Tato </a:t>
            </a:r>
            <a:r>
              <a:rPr lang="cs-CZ" dirty="0"/>
              <a:t>práce je šířena pod licencí CC BY-SA 3.0. Odkazy a citace jsou platné k datu vytvoření této práce.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20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Plánování rodičovství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183880" cy="418795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Promyslete si s partnerem váš:</a:t>
            </a:r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Socioekonomický stav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Zdravotní stav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Duševní stav, zodpovědnost k tomu mít dítě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Váš věk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Váš partnerský vztah – je opravdu silný?</a:t>
            </a:r>
            <a:endParaRPr lang="cs-CZ" dirty="0"/>
          </a:p>
        </p:txBody>
      </p:sp>
      <p:pic>
        <p:nvPicPr>
          <p:cNvPr id="2050" name="Picture 2" descr="C:\Users\pokorna\AppData\Local\Microsoft\Windows\Temporary Internet Files\Content.IE5\WZXE3L0B\MP9001851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0191"/>
            <a:ext cx="1774244" cy="2668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2346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183880" cy="1051560"/>
          </a:xfrm>
        </p:spPr>
        <p:txBody>
          <a:bodyPr/>
          <a:lstStyle/>
          <a:p>
            <a:r>
              <a:rPr lang="cs-CZ" dirty="0" smtClean="0"/>
              <a:t>Žena by před početím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183880" cy="468052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70000"/>
              </a:lnSpc>
            </a:pPr>
            <a:r>
              <a:rPr lang="cs-CZ" dirty="0" smtClean="0"/>
              <a:t>Neměla kouřit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Neměla pít alkohol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Měla by jíst zdravě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Měla by se vyhýbat stresovým situacím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Měla by si více všímat svého vlastního těla a svých potřeb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Měla by být v úplné pohodě</a:t>
            </a:r>
          </a:p>
          <a:p>
            <a:pPr>
              <a:lnSpc>
                <a:spcPct val="170000"/>
              </a:lnSpc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pokorna\AppData\Local\Microsoft\Windows\Temporary Internet Files\Content.IE5\UXUJOOQK\MP9004485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68760"/>
            <a:ext cx="2210192" cy="185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7605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Muž by měl před početím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183880" cy="418795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Dodržovat stejná pravidla jako žena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mužův zdravotní a duševní stav může ovlivnit početí dítěte i dítě samotné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Na početí by se měl pár domluvit, jde o věc obou partnerů!!!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62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Před početím si uvědomte: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183880" cy="4680520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Že dítě bude součástí vašeho každodenního života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Že jde o velkou zodpovědnost – výchova dítěte, jeho finanční zajištění, rodinná láska,….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Že se početí dítěte nedá vrátit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Uvědomte si, jestli vy sami nejste stále dětmi, jestli se dokážete vžít do role rodiče a starat se o malé dítě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47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183880" cy="1051560"/>
          </a:xfrm>
        </p:spPr>
        <p:txBody>
          <a:bodyPr/>
          <a:lstStyle/>
          <a:p>
            <a:r>
              <a:rPr lang="cs-CZ" dirty="0" smtClean="0"/>
              <a:t>Kdy otěhotnět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183880" cy="544522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cs-CZ" dirty="0" smtClean="0"/>
              <a:t>Pokud jste již s partnerem rozhodnutí, že chcete mít dítě, promyslete si, kdy otěhotnět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Je vám dost let?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Jste zdraví?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Jste finančně zajištění?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Jaké je roční období – nejpříznivější je pozdní jaro a léto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Máte stálé pracovní místo, kam se můžete po mateřské dovolené vrátit?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Máte dostatečnou praxi, aby vám byla vyplácena mateřská dovolená?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Máte kde s dítětem bydlet?</a:t>
            </a:r>
          </a:p>
          <a:p>
            <a:endParaRPr lang="cs-CZ" dirty="0"/>
          </a:p>
        </p:txBody>
      </p:sp>
      <p:pic>
        <p:nvPicPr>
          <p:cNvPr id="5123" name="Picture 3" descr="C:\Users\pokorna\AppData\Local\Microsoft\Windows\Temporary Internet Files\Content.IE5\UXUJOOQK\MP9004483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384" y="1988840"/>
            <a:ext cx="2267744" cy="151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9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620688"/>
            <a:ext cx="806489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Texty jsou vlastní originální tvorbou autora.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879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43</TotalTime>
  <Words>364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Plánované rodičovství</vt:lpstr>
      <vt:lpstr>Prezentace aplikace PowerPoint</vt:lpstr>
      <vt:lpstr>Plánování rodičovství</vt:lpstr>
      <vt:lpstr>Žena by před početím</vt:lpstr>
      <vt:lpstr>Muž by měl před početím</vt:lpstr>
      <vt:lpstr>Před početím si uvědomte:</vt:lpstr>
      <vt:lpstr>Kdy otěhotnět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Plánované rodičovství</dc:title>
  <dc:creator>pokorna</dc:creator>
  <cp:lastModifiedBy>malkova</cp:lastModifiedBy>
  <cp:revision>8</cp:revision>
  <dcterms:created xsi:type="dcterms:W3CDTF">2013-04-14T14:24:59Z</dcterms:created>
  <dcterms:modified xsi:type="dcterms:W3CDTF">2013-06-18T15:25:58Z</dcterms:modified>
</cp:coreProperties>
</file>