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2" r:id="rId2"/>
    <p:sldId id="292" r:id="rId3"/>
    <p:sldId id="284" r:id="rId4"/>
    <p:sldId id="285" r:id="rId5"/>
    <p:sldId id="286" r:id="rId6"/>
    <p:sldId id="287" r:id="rId7"/>
    <p:sldId id="288" r:id="rId8"/>
    <p:sldId id="290" r:id="rId9"/>
    <p:sldId id="291" r:id="rId10"/>
    <p:sldId id="289" r:id="rId11"/>
    <p:sldId id="274" r:id="rId12"/>
    <p:sldId id="283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NÁZEV:VY_32_INOVACE_08_03_Romantismus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NÁZEV:VY_32_INOVACE_08_03_Romantismus</a:t>
          </a:r>
          <a:endParaRPr lang="cs-CZ" sz="2000" kern="1200" dirty="0"/>
        </a:p>
      </dsp:txBody>
      <dsp:txXfrm>
        <a:off x="1273857" y="815268"/>
        <a:ext cx="671903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12451212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romantismu, který byl úzce spojen s revolučním hnutím. Obrázky často  v učebnici </a:t>
            </a:r>
            <a:r>
              <a:rPr lang="cs-CZ" sz="2200" dirty="0"/>
              <a:t>nejsou k </a:t>
            </a:r>
            <a:r>
              <a:rPr lang="cs-CZ" sz="2200" dirty="0" smtClean="0"/>
              <a:t>dispozici nebo jen ve špatné kvalitě. Učitel tyto obrázky může využít i k podněcování diskuze se žáky. Žáci mohou využít své znalosti z </a:t>
            </a:r>
            <a:r>
              <a:rPr lang="cs-CZ" sz="2200" smtClean="0"/>
              <a:t>literatury. Následuje </a:t>
            </a:r>
            <a:r>
              <a:rPr lang="cs-CZ" sz="2200" dirty="0" smtClean="0"/>
              <a:t>zápis. Po něm  si žáci ověří svoje znalosti spojováním obrázků romantických staveb s jejich názvy a obrázky osobností s jejich jmény.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pozná známé romantické stavby a osobnosti tohoto období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romantismus, architektura, malířství, literatura, 19.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369124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46066" y="53752"/>
            <a:ext cx="7772400" cy="1143000"/>
          </a:xfrm>
        </p:spPr>
        <p:txBody>
          <a:bodyPr/>
          <a:lstStyle/>
          <a:p>
            <a:r>
              <a:rPr lang="cs-CZ" dirty="0"/>
              <a:t>ROMANTISMUS</a:t>
            </a:r>
          </a:p>
        </p:txBody>
      </p:sp>
      <p:pic>
        <p:nvPicPr>
          <p:cNvPr id="6146" name="Picture 2" descr="Soubor:Hluboka cast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8720"/>
            <a:ext cx="7620000" cy="527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3448" y="622802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zámek Hluboká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239428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cs-CZ"/>
              <a:t>architektura – historizující slohy</a:t>
            </a:r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1600200" y="6152328"/>
            <a:ext cx="6172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dirty="0"/>
              <a:t>zámek Lednice </a:t>
            </a:r>
            <a:r>
              <a:rPr lang="cs-CZ" sz="3200" dirty="0" smtClean="0"/>
              <a:t>–</a:t>
            </a:r>
            <a:r>
              <a:rPr lang="cs-CZ" sz="3200" dirty="0" smtClean="0"/>
              <a:t> </a:t>
            </a:r>
            <a:r>
              <a:rPr lang="cs-CZ" sz="3200" dirty="0"/>
              <a:t>novogotika</a:t>
            </a:r>
          </a:p>
        </p:txBody>
      </p:sp>
      <p:pic>
        <p:nvPicPr>
          <p:cNvPr id="5122" name="Picture 2" descr="Soubor:Lednice, zámek (05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6300" y="901218"/>
            <a:ext cx="7224092" cy="5418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4311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r>
              <a:rPr lang="cs-CZ"/>
              <a:t>cizokrajné stavby</a:t>
            </a:r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2743200" y="6248400"/>
            <a:ext cx="3657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Minaret – zámek Lednice</a:t>
            </a:r>
          </a:p>
        </p:txBody>
      </p:sp>
      <p:pic>
        <p:nvPicPr>
          <p:cNvPr id="4098" name="Picture 2" descr="Soubor:Minaret in Lednice - se strom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9910" y="1091500"/>
            <a:ext cx="3753594" cy="500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69449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88640"/>
            <a:ext cx="9020426" cy="1143000"/>
          </a:xfrm>
        </p:spPr>
        <p:txBody>
          <a:bodyPr>
            <a:normAutofit/>
          </a:bodyPr>
          <a:lstStyle/>
          <a:p>
            <a:r>
              <a:rPr lang="cs-CZ" sz="2800" dirty="0"/>
              <a:t>anglický </a:t>
            </a:r>
            <a:r>
              <a:rPr lang="cs-CZ" sz="2800" dirty="0" smtClean="0"/>
              <a:t>park (romantismus)	francouzský park (baroko)</a:t>
            </a:r>
            <a:endParaRPr lang="cs-CZ" sz="2800" dirty="0"/>
          </a:p>
        </p:txBody>
      </p:sp>
      <p:pic>
        <p:nvPicPr>
          <p:cNvPr id="3074" name="Picture 2" descr="Soubor:Stowe Temple of Ancient Virtu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904602"/>
            <a:ext cx="4580271" cy="343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Kasteel van Vaux-le-Vicomte - Maincy 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0271" y="1929061"/>
            <a:ext cx="4547659" cy="3410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2899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152400"/>
            <a:ext cx="7772400" cy="1143000"/>
          </a:xfrm>
        </p:spPr>
        <p:txBody>
          <a:bodyPr/>
          <a:lstStyle/>
          <a:p>
            <a:r>
              <a:rPr lang="cs-CZ"/>
              <a:t>malířství</a:t>
            </a:r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1371600" y="6096000"/>
            <a:ext cx="6172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/>
              <a:t>Delacroix</a:t>
            </a:r>
          </a:p>
        </p:txBody>
      </p:sp>
      <p:pic>
        <p:nvPicPr>
          <p:cNvPr id="2050" name="Picture 2" descr="Soubor:Eugène Delacroix - La liberté guidant le peup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5397" y="1052736"/>
            <a:ext cx="6118404" cy="4841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91282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iteratura</a:t>
            </a:r>
            <a:endParaRPr lang="cs-CZ" dirty="0"/>
          </a:p>
        </p:txBody>
      </p:sp>
      <p:pic>
        <p:nvPicPr>
          <p:cNvPr id="7170" name="Picture 2" descr="Soubor:Lord Byr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3275856" cy="3924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Alexandre Duma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72859"/>
            <a:ext cx="2592288" cy="313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61356" y="5500717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Byron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75956" y="5500717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Dumas</a:t>
            </a:r>
            <a:endParaRPr lang="cs-CZ" sz="2800" dirty="0"/>
          </a:p>
        </p:txBody>
      </p:sp>
      <p:pic>
        <p:nvPicPr>
          <p:cNvPr id="7174" name="Picture 6" descr="Soubor:Edgar Allan Poe 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7454" y="1972859"/>
            <a:ext cx="2467310" cy="309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073017" y="559387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Poe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630624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literatura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61356" y="5500717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Mácha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75956" y="5500717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Frič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73017" y="559387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Erben</a:t>
            </a:r>
            <a:endParaRPr lang="cs-CZ" sz="2800" dirty="0"/>
          </a:p>
        </p:txBody>
      </p:sp>
      <p:pic>
        <p:nvPicPr>
          <p:cNvPr id="9218" name="Picture 2" descr="Soubor:Jan Vilímek - Karel Hynek Mácha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0224"/>
          <a:stretch/>
        </p:blipFill>
        <p:spPr bwMode="auto">
          <a:xfrm>
            <a:off x="539298" y="1612544"/>
            <a:ext cx="2700300" cy="34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Soubor:Josef Václav Fri&amp;ccaron;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9464" y="1792123"/>
            <a:ext cx="2580878" cy="3131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Soubor:Jan Vilímek - Karel Jaromír Erben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1215"/>
          <a:stretch/>
        </p:blipFill>
        <p:spPr bwMode="auto">
          <a:xfrm>
            <a:off x="6300192" y="1612544"/>
            <a:ext cx="2843808" cy="34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733152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Romantismus (1. pol. 19. stol.)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981200"/>
            <a:ext cx="9144000" cy="4114800"/>
          </a:xfrm>
        </p:spPr>
        <p:txBody>
          <a:bodyPr/>
          <a:lstStyle/>
          <a:p>
            <a:r>
              <a:rPr lang="cs-CZ" dirty="0"/>
              <a:t>odmítá přísná pravidla, hlásá svobodu</a:t>
            </a:r>
          </a:p>
          <a:p>
            <a:r>
              <a:rPr lang="cs-CZ" dirty="0"/>
              <a:t>obdivuje vlastenectví, minulost, přírodu a cizí země</a:t>
            </a:r>
          </a:p>
          <a:p>
            <a:r>
              <a:rPr lang="cs-CZ" dirty="0"/>
              <a:t>architektura – nápodoba gotiky, renesance a baroka</a:t>
            </a:r>
          </a:p>
          <a:p>
            <a:r>
              <a:rPr lang="cs-CZ" dirty="0"/>
              <a:t>znaky – parky, cizokrajné </a:t>
            </a:r>
            <a:r>
              <a:rPr lang="cs-CZ" dirty="0" smtClean="0"/>
              <a:t>stavby (</a:t>
            </a:r>
            <a:r>
              <a:rPr lang="cs-CZ" dirty="0"/>
              <a:t>Hluboká, Lednice)</a:t>
            </a:r>
          </a:p>
          <a:p>
            <a:r>
              <a:rPr lang="cs-CZ" dirty="0"/>
              <a:t>literatura a malířství – zdůrazňovaly přírodu a hrdinství (Mácha, Dumas)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2196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zámek Hluboká</a:t>
            </a:r>
            <a:endParaRPr lang="cs-CZ" sz="240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923928" y="2962397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zámek Lednice</a:t>
            </a:r>
            <a:endParaRPr lang="cs-CZ" sz="24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898186" y="5589240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Minaret Lednice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2105472" y="3340094"/>
            <a:ext cx="3330624" cy="25686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86607" y="1462154"/>
            <a:ext cx="3249489" cy="187793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267780" y="1462154"/>
            <a:ext cx="3168316" cy="395623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1" name="Picture 2" descr="Soubor:Hluboka cast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445" y="4925177"/>
            <a:ext cx="2333800" cy="161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Soubor:Lednice, zámek (05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009" y="81117"/>
            <a:ext cx="2201319" cy="1650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Soubor:Minaret in Lednice - se strom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91132"/>
            <a:ext cx="1711473" cy="228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Erben</a:t>
            </a:r>
            <a:endParaRPr lang="cs-CZ" sz="240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923928" y="2962397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Dumas</a:t>
            </a:r>
            <a:endParaRPr lang="cs-CZ" sz="24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898186" y="5589240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Mácha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2105472" y="3340092"/>
            <a:ext cx="3690664" cy="22491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186607" y="1052735"/>
            <a:ext cx="3393505" cy="40941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267780" y="3340092"/>
            <a:ext cx="3528356" cy="207829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1" name="Picture 4" descr="Soubor:Alexandre Duma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521" y="4577284"/>
            <a:ext cx="1761954" cy="2127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Soubor:Jan Vilímek - Karel Hynek Mácha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0224"/>
          <a:stretch/>
        </p:blipFill>
        <p:spPr bwMode="auto">
          <a:xfrm>
            <a:off x="446559" y="2241413"/>
            <a:ext cx="1719878" cy="2223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Soubor:Jan Vilímek - Karel Jaromír Erben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1215"/>
          <a:stretch/>
        </p:blipFill>
        <p:spPr bwMode="auto">
          <a:xfrm>
            <a:off x="517903" y="228627"/>
            <a:ext cx="1668704" cy="204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256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507288" cy="5616624"/>
          </a:xfrm>
        </p:spPr>
        <p:txBody>
          <a:bodyPr>
            <a:normAutofit lnSpcReduction="10000"/>
          </a:bodyPr>
          <a:lstStyle/>
          <a:p>
            <a:r>
              <a:rPr lang="nl-NL" sz="1200" dirty="0"/>
              <a:t>IVO JANSCH.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</a:t>
            </a:r>
            <a:r>
              <a:rPr lang="nl-NL" sz="1200" dirty="0" smtClean="0"/>
              <a:t>[</a:t>
            </a:r>
            <a:r>
              <a:rPr lang="nl-NL" sz="1200" dirty="0"/>
              <a:t>online]. [cit. </a:t>
            </a:r>
            <a:r>
              <a:rPr lang="cs-CZ" sz="1200" dirty="0"/>
              <a:t>8</a:t>
            </a:r>
            <a:r>
              <a:rPr lang="nl-NL" sz="1200" dirty="0"/>
              <a:t>.</a:t>
            </a:r>
            <a:r>
              <a:rPr lang="cs-CZ" sz="1200" dirty="0"/>
              <a:t>12</a:t>
            </a:r>
            <a:r>
              <a:rPr lang="nl-NL" sz="1200" dirty="0"/>
              <a:t>.201</a:t>
            </a:r>
            <a:r>
              <a:rPr lang="cs-CZ" sz="1200" dirty="0"/>
              <a:t>2</a:t>
            </a:r>
            <a:r>
              <a:rPr lang="nl-NL" sz="1200" dirty="0" smtClean="0"/>
              <a:t>]. </a:t>
            </a:r>
            <a:r>
              <a:rPr lang="nl-NL" sz="1200" dirty="0"/>
              <a:t>Dostupný na WWW: http://upload.wikimedia.org/wikipedia/commons/2/2a/Hluboka_castle.jpg </a:t>
            </a:r>
            <a:endParaRPr lang="cs-CZ" sz="1200" dirty="0" smtClean="0"/>
          </a:p>
          <a:p>
            <a:r>
              <a:rPr lang="nl-NL" sz="1200" dirty="0"/>
              <a:t>HAROLD.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</a:t>
            </a:r>
            <a:r>
              <a:rPr lang="nl-NL" sz="1200" dirty="0" smtClean="0"/>
              <a:t>[</a:t>
            </a:r>
            <a:r>
              <a:rPr lang="nl-NL" sz="1200" dirty="0"/>
              <a:t>online]. [cit. </a:t>
            </a:r>
            <a:r>
              <a:rPr lang="cs-CZ" sz="1200" dirty="0"/>
              <a:t>8</a:t>
            </a:r>
            <a:r>
              <a:rPr lang="nl-NL" sz="1200" dirty="0" smtClean="0"/>
              <a:t>.</a:t>
            </a:r>
            <a:r>
              <a:rPr lang="cs-CZ" sz="1200" dirty="0" smtClean="0"/>
              <a:t>12</a:t>
            </a:r>
            <a:r>
              <a:rPr lang="nl-NL" sz="1200" dirty="0" smtClean="0"/>
              <a:t>.201</a:t>
            </a:r>
            <a:r>
              <a:rPr lang="cs-CZ" sz="1200" dirty="0" smtClean="0"/>
              <a:t>2</a:t>
            </a:r>
            <a:r>
              <a:rPr lang="nl-NL" sz="1200" dirty="0" smtClean="0"/>
              <a:t>]. </a:t>
            </a:r>
            <a:r>
              <a:rPr lang="nl-NL" sz="1200" dirty="0"/>
              <a:t>Dostupný na WWW: http://upload.wikimedia.org/wikipedia/commons/thumb/8/87/Lednice%2C_z%C3%A1mek_%2805%29.jpg/800px-Lednice%2C_z%C3%A1mek_%2805%29.jpg </a:t>
            </a:r>
            <a:endParaRPr lang="cs-CZ" sz="1200" dirty="0" smtClean="0"/>
          </a:p>
          <a:p>
            <a:r>
              <a:rPr lang="cs-CZ" sz="1200" dirty="0"/>
              <a:t>MARZPER.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</a:t>
            </a:r>
            <a:r>
              <a:rPr lang="cs-CZ" sz="1200" dirty="0" smtClean="0"/>
              <a:t>[</a:t>
            </a:r>
            <a:r>
              <a:rPr lang="cs-CZ" sz="1200" dirty="0"/>
              <a:t>online]. [cit. 8</a:t>
            </a:r>
            <a:r>
              <a:rPr lang="nl-NL" sz="1200" dirty="0"/>
              <a:t>.</a:t>
            </a:r>
            <a:r>
              <a:rPr lang="cs-CZ" sz="1200" dirty="0"/>
              <a:t>12</a:t>
            </a:r>
            <a:r>
              <a:rPr lang="nl-NL" sz="1200" dirty="0"/>
              <a:t>.201</a:t>
            </a:r>
            <a:r>
              <a:rPr lang="cs-CZ" sz="1200" dirty="0"/>
              <a:t>2]. Dostupný na WWW: http://upload.wikimedia.org/wikipedia/commons/0/00/Minaret_in_Lednice_-_se_stromy.JPG </a:t>
            </a:r>
            <a:endParaRPr lang="cs-CZ" sz="1200" dirty="0" smtClean="0"/>
          </a:p>
          <a:p>
            <a:r>
              <a:rPr lang="cs-CZ" sz="1200" dirty="0"/>
              <a:t>MYM.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</a:t>
            </a:r>
            <a:r>
              <a:rPr lang="nl-NL" sz="1200" dirty="0"/>
              <a:t>.</a:t>
            </a:r>
            <a:r>
              <a:rPr lang="cs-CZ" sz="1200" dirty="0"/>
              <a:t>12</a:t>
            </a:r>
            <a:r>
              <a:rPr lang="nl-NL" sz="1200" dirty="0"/>
              <a:t>.201</a:t>
            </a:r>
            <a:r>
              <a:rPr lang="cs-CZ" sz="1200" dirty="0"/>
              <a:t>2]. Dostupný na WWW: http://upload.wikimedia.org/wikipedia/commons/b/bc/Stowe_Temple_of_Ancient_Virtue.jpg </a:t>
            </a:r>
            <a:endParaRPr lang="cs-CZ" sz="1200" dirty="0" smtClean="0"/>
          </a:p>
          <a:p>
            <a:r>
              <a:rPr lang="cs-CZ" sz="1200" dirty="0"/>
              <a:t>ESTHER WESTERVELD.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</a:t>
            </a:r>
            <a:r>
              <a:rPr lang="nl-NL" sz="1200" dirty="0"/>
              <a:t>.</a:t>
            </a:r>
            <a:r>
              <a:rPr lang="cs-CZ" sz="1200" dirty="0"/>
              <a:t>12</a:t>
            </a:r>
            <a:r>
              <a:rPr lang="nl-NL" sz="1200" dirty="0"/>
              <a:t>.201</a:t>
            </a:r>
            <a:r>
              <a:rPr lang="cs-CZ" sz="1200" dirty="0"/>
              <a:t>2]. Dostupný na WWW: http://upload.wikimedia.org/wikipedia/commons/thumb/0/0e/Kasteel_van_Vaux-le-Vicomte_-_Maincy_06.jpg/800px-Kasteel_van_Vaux-le-Vicomte_-_</a:t>
            </a:r>
            <a:r>
              <a:rPr lang="cs-CZ" sz="1200" dirty="0" smtClean="0"/>
              <a:t>Maincy_06.jpg</a:t>
            </a:r>
          </a:p>
          <a:p>
            <a:r>
              <a:rPr lang="cs-CZ" sz="1200" dirty="0"/>
              <a:t>EUGÈNE DELACROIX.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</a:t>
            </a:r>
            <a:r>
              <a:rPr lang="nl-NL" sz="1200" dirty="0"/>
              <a:t>.</a:t>
            </a:r>
            <a:r>
              <a:rPr lang="cs-CZ" sz="1200" dirty="0"/>
              <a:t>12</a:t>
            </a:r>
            <a:r>
              <a:rPr lang="nl-NL" sz="1200" dirty="0"/>
              <a:t>.201</a:t>
            </a:r>
            <a:r>
              <a:rPr lang="cs-CZ" sz="1200" dirty="0"/>
              <a:t>2]. Dostupný na WWW: http://upload.wikimedia.org/wikipedia/commons/thumb/a/a7/Eug%C3%A8ne_Delacroix_-_La_libert%C3%A9_guidant_le_peuple.jpg/757px-Eug%C3%A8ne_Delacroix_-_</a:t>
            </a:r>
            <a:r>
              <a:rPr lang="cs-CZ" sz="1200" dirty="0" smtClean="0"/>
              <a:t>La_libert%C3%A9_guidant_le_peuple.jpg</a:t>
            </a:r>
          </a:p>
          <a:p>
            <a:r>
              <a:rPr lang="cs-CZ" sz="1200" dirty="0"/>
              <a:t>UNKNOWN.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</a:t>
            </a:r>
            <a:r>
              <a:rPr lang="nl-NL" sz="1200" dirty="0"/>
              <a:t>.</a:t>
            </a:r>
            <a:r>
              <a:rPr lang="cs-CZ" sz="1200" dirty="0"/>
              <a:t>12</a:t>
            </a:r>
            <a:r>
              <a:rPr lang="nl-NL" sz="1200" dirty="0"/>
              <a:t>.201</a:t>
            </a:r>
            <a:r>
              <a:rPr lang="cs-CZ" sz="1200" dirty="0"/>
              <a:t>2]. Dostupný na WWW: http://</a:t>
            </a:r>
            <a:r>
              <a:rPr lang="cs-CZ" sz="1200" dirty="0" smtClean="0"/>
              <a:t>upload.wikimedia.org/wikipedia/commons/thumb/0/0a/Lord_Byron.jpg/500px-Lord_Byron.jpg</a:t>
            </a:r>
          </a:p>
          <a:p>
            <a:r>
              <a:rPr lang="cs-CZ" sz="1200" dirty="0"/>
              <a:t>ÉTIENNE CARJAT.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</a:t>
            </a:r>
            <a:r>
              <a:rPr lang="nl-NL" sz="1200" dirty="0"/>
              <a:t>.</a:t>
            </a:r>
            <a:r>
              <a:rPr lang="cs-CZ" sz="1200" dirty="0"/>
              <a:t>12</a:t>
            </a:r>
            <a:r>
              <a:rPr lang="nl-NL" sz="1200" dirty="0"/>
              <a:t>.201</a:t>
            </a:r>
            <a:r>
              <a:rPr lang="cs-CZ" sz="1200" dirty="0"/>
              <a:t>2]. Dostupný na WWW: http://upload.wikimedia.org/wikipedia/commons/f/fe/Alexandre_Dumas.jpg </a:t>
            </a:r>
            <a:endParaRPr lang="cs-CZ" sz="1200" dirty="0" smtClean="0"/>
          </a:p>
          <a:p>
            <a:r>
              <a:rPr lang="en-US" sz="1200" dirty="0"/>
              <a:t>C.T. TATMAN.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 dirty="0"/>
              <a:t>8</a:t>
            </a:r>
            <a:r>
              <a:rPr lang="nl-NL" sz="1200" dirty="0"/>
              <a:t>.</a:t>
            </a:r>
            <a:r>
              <a:rPr lang="cs-CZ" sz="1200" dirty="0"/>
              <a:t>12</a:t>
            </a:r>
            <a:r>
              <a:rPr lang="nl-NL" sz="1200" dirty="0"/>
              <a:t>.201</a:t>
            </a:r>
            <a:r>
              <a:rPr lang="cs-CZ" sz="1200" dirty="0"/>
              <a:t>2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http://upload.wikimedia.org/wikipedia/commons/thumb/2/27/Edgar_Allan_Poe_2.jpg/479px-Edgar_Allan_Poe_2.jpg </a:t>
            </a:r>
            <a:endParaRPr lang="cs-CZ" sz="1200" dirty="0" smtClean="0"/>
          </a:p>
          <a:p>
            <a:r>
              <a:rPr lang="cs-CZ" sz="1200" dirty="0"/>
              <a:t>JAN VILÍMEK.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</a:t>
            </a:r>
            <a:r>
              <a:rPr lang="nl-NL" sz="1200" dirty="0"/>
              <a:t>.</a:t>
            </a:r>
            <a:r>
              <a:rPr lang="cs-CZ" sz="1200" dirty="0"/>
              <a:t>12</a:t>
            </a:r>
            <a:r>
              <a:rPr lang="nl-NL" sz="1200" dirty="0"/>
              <a:t>.201</a:t>
            </a:r>
            <a:r>
              <a:rPr lang="cs-CZ" sz="1200" dirty="0"/>
              <a:t>2]. Dostupný na WWW: http://upload.wikimedia.org/wikipedia/commons/thumb/e/e5/Jan_Vil%C3%ADmek_-_Karel_Hynek_M%C3%A1cha.jpg/416px-Jan_Vil%C3%ADmek_-_Karel_Hynek_M%C3%A1cha.jpg </a:t>
            </a:r>
            <a:endParaRPr lang="cs-CZ" sz="1200" dirty="0" smtClean="0"/>
          </a:p>
          <a:p>
            <a:r>
              <a:rPr lang="cs-CZ" sz="1200" dirty="0"/>
              <a:t>ZP.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</a:t>
            </a:r>
            <a:r>
              <a:rPr lang="nl-NL" sz="1200" dirty="0"/>
              <a:t>.</a:t>
            </a:r>
            <a:r>
              <a:rPr lang="cs-CZ" sz="1200" dirty="0"/>
              <a:t>12</a:t>
            </a:r>
            <a:r>
              <a:rPr lang="nl-NL" sz="1200" dirty="0"/>
              <a:t>.201</a:t>
            </a:r>
            <a:r>
              <a:rPr lang="cs-CZ" sz="1200" dirty="0"/>
              <a:t>2]. Dostupný na WWW: http://upload.wikimedia.org/wikipedia/commons/9/94/Josef_V%C3%A1clav_Fri%C4%8D.jpg </a:t>
            </a:r>
            <a:endParaRPr lang="cs-CZ" sz="1200" dirty="0" smtClean="0"/>
          </a:p>
          <a:p>
            <a:r>
              <a:rPr lang="cs-CZ" sz="1200" dirty="0"/>
              <a:t>JAN VILÍMEK.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</a:t>
            </a:r>
            <a:r>
              <a:rPr lang="nl-NL" sz="1200" dirty="0"/>
              <a:t>.</a:t>
            </a:r>
            <a:r>
              <a:rPr lang="cs-CZ" sz="1200" dirty="0"/>
              <a:t>12</a:t>
            </a:r>
            <a:r>
              <a:rPr lang="nl-NL" sz="1200" dirty="0"/>
              <a:t>.201</a:t>
            </a:r>
            <a:r>
              <a:rPr lang="cs-CZ" sz="1200" dirty="0"/>
              <a:t>2]. Dostupný na WWW: </a:t>
            </a:r>
            <a:r>
              <a:rPr lang="cs-CZ" sz="1200" dirty="0" smtClean="0"/>
              <a:t>http</a:t>
            </a:r>
            <a:r>
              <a:rPr lang="cs-CZ" sz="1200" dirty="0"/>
              <a:t>://upload.wikimedia.org/wikipedia/commons/thumb/6/6a/Jan_Vil%C3%ADmek_-_Karel_Jarom%C3%ADr_Erben.jpg/434px-Jan_Vil%C3%ADmek_-_Karel_Jarom%C3%ADr_Erben.jpg </a:t>
            </a:r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725</TotalTime>
  <Words>596</Words>
  <Application>Microsoft Office PowerPoint</Application>
  <PresentationFormat>Předvádění na obrazovce (4:3)</PresentationFormat>
  <Paragraphs>57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</vt:lpstr>
      <vt:lpstr>ROMANTISMUS</vt:lpstr>
      <vt:lpstr>architektura – historizující slohy</vt:lpstr>
      <vt:lpstr>cizokrajné stavby</vt:lpstr>
      <vt:lpstr>anglický park (romantismus) francouzský park (baroko)</vt:lpstr>
      <vt:lpstr>malířství</vt:lpstr>
      <vt:lpstr>Literatura</vt:lpstr>
      <vt:lpstr>Česká literatura</vt:lpstr>
      <vt:lpstr>Romantismus (1. pol. 19. stol.)</vt:lpstr>
      <vt:lpstr>zámek Hluboká</vt:lpstr>
      <vt:lpstr>Erben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U1</cp:lastModifiedBy>
  <cp:revision>65</cp:revision>
  <dcterms:created xsi:type="dcterms:W3CDTF">2011-06-20T10:40:08Z</dcterms:created>
  <dcterms:modified xsi:type="dcterms:W3CDTF">2013-06-24T15:56:17Z</dcterms:modified>
</cp:coreProperties>
</file>