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2" r:id="rId2"/>
    <p:sldId id="282" r:id="rId3"/>
    <p:sldId id="275" r:id="rId4"/>
    <p:sldId id="276" r:id="rId5"/>
    <p:sldId id="280" r:id="rId6"/>
    <p:sldId id="277" r:id="rId7"/>
    <p:sldId id="281" r:id="rId8"/>
    <p:sldId id="278" r:id="rId9"/>
    <p:sldId id="279" r:id="rId10"/>
    <p:sldId id="274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080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VY_32_INOVACE_08_05_Habsburská monarchie v první polovině 19. století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Nedvědice, okres Brno-venkov,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Petr Punčochář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baseline="0" dirty="0" smtClean="0"/>
            <a:t>Dějepis 8.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Y="118542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4431FE2-908C-49E6-A09D-15C3C0A416EF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87B8102-7E00-40AB-B58E-666A32E58766}" type="presOf" srcId="{D1D4F407-5343-4D3F-B5B9-D407B03CAEB4}" destId="{D005CE8C-CC26-4C3E-AC11-E15060ECD759}" srcOrd="0" destOrd="0" presId="urn:microsoft.com/office/officeart/2005/8/layout/target3"/>
    <dgm:cxn modelId="{0DAA166C-D621-4E5F-A1C5-0DD637132281}" type="presOf" srcId="{4C35D32F-0EAB-4CD7-82EE-45574DC2A586}" destId="{8BEBB6EC-1DAA-4CAC-8A25-BC0FCBD5DBD5}" srcOrd="0" destOrd="0" presId="urn:microsoft.com/office/officeart/2005/8/layout/target3"/>
    <dgm:cxn modelId="{E8C85B75-73AA-4E17-A5E0-C4813BF6C9A6}" type="presOf" srcId="{757F3AB3-0718-4624-B441-E567A8F0AB56}" destId="{333A1088-737F-45CB-B68E-254E46348037}" srcOrd="0" destOrd="0" presId="urn:microsoft.com/office/officeart/2005/8/layout/target3"/>
    <dgm:cxn modelId="{EC9A6405-CA61-4021-8E06-D096CD160250}" type="presOf" srcId="{D1B46980-6531-4606-95E6-44980827E919}" destId="{6140AFEC-043D-4C43-A2F9-D0F5331DF3A3}" srcOrd="0" destOrd="0" presId="urn:microsoft.com/office/officeart/2005/8/layout/target3"/>
    <dgm:cxn modelId="{54493D54-6B5F-47CB-8CC5-D7AB5CA0BF3C}" type="presOf" srcId="{D8197B8C-B260-4A16-BDF4-0947B075E274}" destId="{5A5FFA88-C948-4069-8E93-59FA12366E83}" srcOrd="1" destOrd="0" presId="urn:microsoft.com/office/officeart/2005/8/layout/target3"/>
    <dgm:cxn modelId="{72001432-A9D9-495A-8995-2CB8F4246AD8}" type="presOf" srcId="{4C35D32F-0EAB-4CD7-82EE-45574DC2A586}" destId="{890E4F0B-2866-4A3F-A3C7-2A14B1797930}" srcOrd="1" destOrd="0" presId="urn:microsoft.com/office/officeart/2005/8/layout/target3"/>
    <dgm:cxn modelId="{9A215171-21CA-4E2E-A178-AC98BA9AB210}" type="presOf" srcId="{B651F6E3-6281-48DB-9319-2AEAFDAE7572}" destId="{6BB5E863-4638-4E1D-BFDE-399D028AC4ED}" srcOrd="1" destOrd="0" presId="urn:microsoft.com/office/officeart/2005/8/layout/target3"/>
    <dgm:cxn modelId="{18ABAED0-E14D-4071-96B5-D9323C713935}" type="presOf" srcId="{D1B46980-6531-4606-95E6-44980827E919}" destId="{2BE915AB-18AA-4053-B92C-3BFC9ED204BB}" srcOrd="1" destOrd="0" presId="urn:microsoft.com/office/officeart/2005/8/layout/target3"/>
    <dgm:cxn modelId="{8F18FA4D-4BDF-4241-8A72-CD68FF560E6B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EEFF5A3-71E9-4C51-A190-830FDD2746AE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0809B2B-0A7C-437F-B012-93DC46A7ABAE}" type="presParOf" srcId="{333A1088-737F-45CB-B68E-254E46348037}" destId="{F5ABB229-8D3B-4694-996A-96F23CF14429}" srcOrd="0" destOrd="0" presId="urn:microsoft.com/office/officeart/2005/8/layout/target3"/>
    <dgm:cxn modelId="{321A396F-0853-47C4-9C50-22E4DD1989AA}" type="presParOf" srcId="{333A1088-737F-45CB-B68E-254E46348037}" destId="{F41139FD-01EE-4571-8B17-4FB00FC51163}" srcOrd="1" destOrd="0" presId="urn:microsoft.com/office/officeart/2005/8/layout/target3"/>
    <dgm:cxn modelId="{2563DDF6-1472-4965-9846-4FDE86FFD6D9}" type="presParOf" srcId="{333A1088-737F-45CB-B68E-254E46348037}" destId="{D005CE8C-CC26-4C3E-AC11-E15060ECD759}" srcOrd="2" destOrd="0" presId="urn:microsoft.com/office/officeart/2005/8/layout/target3"/>
    <dgm:cxn modelId="{DB1C42E8-659B-477A-BADB-5CD98671E709}" type="presParOf" srcId="{333A1088-737F-45CB-B68E-254E46348037}" destId="{2C702D82-9B77-49B7-9568-BB8EB47C3372}" srcOrd="3" destOrd="0" presId="urn:microsoft.com/office/officeart/2005/8/layout/target3"/>
    <dgm:cxn modelId="{67535EF3-A8E3-4CB4-8310-AB204E661B68}" type="presParOf" srcId="{333A1088-737F-45CB-B68E-254E46348037}" destId="{A52A0455-90FF-4808-ABD0-F02540D31D5A}" srcOrd="4" destOrd="0" presId="urn:microsoft.com/office/officeart/2005/8/layout/target3"/>
    <dgm:cxn modelId="{EA9409DD-F763-4DE4-B095-13008DB2828C}" type="presParOf" srcId="{333A1088-737F-45CB-B68E-254E46348037}" destId="{6140AFEC-043D-4C43-A2F9-D0F5331DF3A3}" srcOrd="5" destOrd="0" presId="urn:microsoft.com/office/officeart/2005/8/layout/target3"/>
    <dgm:cxn modelId="{B6D62A70-3271-43D6-86BF-68EED9D3AA67}" type="presParOf" srcId="{333A1088-737F-45CB-B68E-254E46348037}" destId="{9358AC05-5D7D-4327-9F80-1AD486AEA664}" srcOrd="6" destOrd="0" presId="urn:microsoft.com/office/officeart/2005/8/layout/target3"/>
    <dgm:cxn modelId="{FCB32DBB-D901-466E-9F75-4AE8E0E83FAE}" type="presParOf" srcId="{333A1088-737F-45CB-B68E-254E46348037}" destId="{313FC574-E1CD-4FB4-B054-0B805CE0447D}" srcOrd="7" destOrd="0" presId="urn:microsoft.com/office/officeart/2005/8/layout/target3"/>
    <dgm:cxn modelId="{6E1F546D-761F-45C1-AA84-477DACD25104}" type="presParOf" srcId="{333A1088-737F-45CB-B68E-254E46348037}" destId="{619D679B-A015-4ECF-8348-D1034C574F40}" srcOrd="8" destOrd="0" presId="urn:microsoft.com/office/officeart/2005/8/layout/target3"/>
    <dgm:cxn modelId="{143DC78A-EA65-48F4-BF7D-9D72AC39B715}" type="presParOf" srcId="{333A1088-737F-45CB-B68E-254E46348037}" destId="{322283A8-4A27-4CDA-BAE3-F381106A9174}" srcOrd="9" destOrd="0" presId="urn:microsoft.com/office/officeart/2005/8/layout/target3"/>
    <dgm:cxn modelId="{7E333147-A990-4CB4-A949-D10F1C775BBB}" type="presParOf" srcId="{333A1088-737F-45CB-B68E-254E46348037}" destId="{FFC9F71D-1B4F-4AD9-A4A6-86ADEFC8AF5C}" srcOrd="10" destOrd="0" presId="urn:microsoft.com/office/officeart/2005/8/layout/target3"/>
    <dgm:cxn modelId="{AF5CBF76-5B47-42E1-86BD-C986A1EE14CE}" type="presParOf" srcId="{333A1088-737F-45CB-B68E-254E46348037}" destId="{25B08C86-7E15-44DC-BE7F-FFB55DD49D12}" srcOrd="11" destOrd="0" presId="urn:microsoft.com/office/officeart/2005/8/layout/target3"/>
    <dgm:cxn modelId="{6D4A7293-774B-46A0-894E-B228D9949561}" type="presParOf" srcId="{333A1088-737F-45CB-B68E-254E46348037}" destId="{76644BE8-9D7C-4C09-B250-3D10AF48CBB7}" srcOrd="12" destOrd="0" presId="urn:microsoft.com/office/officeart/2005/8/layout/target3"/>
    <dgm:cxn modelId="{7A2DDCCB-A6ED-468B-9551-FB0A5FD08B54}" type="presParOf" srcId="{333A1088-737F-45CB-B68E-254E46348037}" destId="{EE85B701-7295-41C0-BA7A-34D3756A2AE6}" srcOrd="13" destOrd="0" presId="urn:microsoft.com/office/officeart/2005/8/layout/target3"/>
    <dgm:cxn modelId="{18DA1DE9-C3D9-4978-A389-8297EE970EB1}" type="presParOf" srcId="{333A1088-737F-45CB-B68E-254E46348037}" destId="{8BEBB6EC-1DAA-4CAC-8A25-BC0FCBD5DBD5}" srcOrd="14" destOrd="0" presId="urn:microsoft.com/office/officeart/2005/8/layout/target3"/>
    <dgm:cxn modelId="{795F38B1-CE28-4136-9948-F938EF7D62A2}" type="presParOf" srcId="{333A1088-737F-45CB-B68E-254E46348037}" destId="{AED2198E-93D5-4001-81B4-73124B309672}" srcOrd="15" destOrd="0" presId="urn:microsoft.com/office/officeart/2005/8/layout/target3"/>
    <dgm:cxn modelId="{2FF47E18-0F82-4CB5-87A2-13CF01AD75FC}" type="presParOf" srcId="{333A1088-737F-45CB-B68E-254E46348037}" destId="{2BE915AB-18AA-4053-B92C-3BFC9ED204BB}" srcOrd="16" destOrd="0" presId="urn:microsoft.com/office/officeart/2005/8/layout/target3"/>
    <dgm:cxn modelId="{7E7ACCDD-EB97-46C7-8D62-F30DF72EDF8E}" type="presParOf" srcId="{333A1088-737F-45CB-B68E-254E46348037}" destId="{6BB5E863-4638-4E1D-BFDE-399D028AC4ED}" srcOrd="17" destOrd="0" presId="urn:microsoft.com/office/officeart/2005/8/layout/target3"/>
    <dgm:cxn modelId="{C5BD62A0-5046-404D-B4A1-8E0900029004}" type="presParOf" srcId="{333A1088-737F-45CB-B68E-254E46348037}" destId="{5A5FFA88-C948-4069-8E93-59FA12366E83}" srcOrd="18" destOrd="0" presId="urn:microsoft.com/office/officeart/2005/8/layout/target3"/>
    <dgm:cxn modelId="{B463B3C4-385F-4846-9888-93FE5D5FD9B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07753" cy="290775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37921" y="0"/>
          <a:ext cx="6539011" cy="2907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Nedvědice, okres Brno-venkov, příspěvková organizace</a:t>
          </a:r>
          <a:endParaRPr lang="cs-CZ" sz="1800" kern="1200" dirty="0"/>
        </a:p>
      </dsp:txBody>
      <dsp:txXfrm>
        <a:off x="1437921" y="0"/>
        <a:ext cx="6539011" cy="465240"/>
      </dsp:txXfrm>
    </dsp:sp>
    <dsp:sp modelId="{A52A0455-90FF-4808-ABD0-F02540D31D5A}">
      <dsp:nvSpPr>
        <dsp:cNvPr id="0" name=""/>
        <dsp:cNvSpPr/>
      </dsp:nvSpPr>
      <dsp:spPr>
        <a:xfrm>
          <a:off x="305314" y="465240"/>
          <a:ext cx="2297125" cy="229712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53876" y="465240"/>
          <a:ext cx="6539011" cy="22971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Petr Punčochář</a:t>
          </a:r>
          <a:endParaRPr lang="cs-CZ" sz="2000" kern="1200" dirty="0"/>
        </a:p>
      </dsp:txBody>
      <dsp:txXfrm>
        <a:off x="1453876" y="465240"/>
        <a:ext cx="6539011" cy="465240"/>
      </dsp:txXfrm>
    </dsp:sp>
    <dsp:sp modelId="{313FC574-E1CD-4FB4-B054-0B805CE0447D}">
      <dsp:nvSpPr>
        <dsp:cNvPr id="0" name=""/>
        <dsp:cNvSpPr/>
      </dsp:nvSpPr>
      <dsp:spPr>
        <a:xfrm>
          <a:off x="610628" y="930481"/>
          <a:ext cx="1686497" cy="168649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53876" y="774126"/>
          <a:ext cx="6539011" cy="199920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VY_32_INOVACE_08_05_Habsburská monarchie v první polovině 19. století</a:t>
          </a:r>
          <a:endParaRPr lang="cs-CZ" sz="2000" kern="1200" dirty="0"/>
        </a:p>
      </dsp:txBody>
      <dsp:txXfrm>
        <a:off x="1453876" y="774126"/>
        <a:ext cx="6539011" cy="551505"/>
      </dsp:txXfrm>
    </dsp:sp>
    <dsp:sp modelId="{FFC9F71D-1B4F-4AD9-A4A6-86ADEFC8AF5C}">
      <dsp:nvSpPr>
        <dsp:cNvPr id="0" name=""/>
        <dsp:cNvSpPr/>
      </dsp:nvSpPr>
      <dsp:spPr>
        <a:xfrm>
          <a:off x="915942" y="1395721"/>
          <a:ext cx="1075868" cy="107586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53876" y="1395721"/>
          <a:ext cx="6539011" cy="10758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baseline="0" dirty="0" smtClean="0"/>
            <a:t>Dějepis 8. ročník</a:t>
          </a:r>
          <a:endParaRPr lang="cs-CZ" sz="2000" kern="1200" dirty="0"/>
        </a:p>
      </dsp:txBody>
      <dsp:txXfrm>
        <a:off x="1453876" y="1395721"/>
        <a:ext cx="6539011" cy="465240"/>
      </dsp:txXfrm>
    </dsp:sp>
    <dsp:sp modelId="{EE85B701-7295-41C0-BA7A-34D3756A2AE6}">
      <dsp:nvSpPr>
        <dsp:cNvPr id="0" name=""/>
        <dsp:cNvSpPr/>
      </dsp:nvSpPr>
      <dsp:spPr>
        <a:xfrm>
          <a:off x="1221256" y="1860962"/>
          <a:ext cx="465240" cy="4652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53876" y="1860962"/>
          <a:ext cx="6539011" cy="4652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 </a:t>
          </a:r>
          <a:endParaRPr lang="cs-CZ" sz="2000" kern="1200" dirty="0"/>
        </a:p>
      </dsp:txBody>
      <dsp:txXfrm>
        <a:off x="1453876" y="1860962"/>
        <a:ext cx="6539011" cy="4652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09998379"/>
              </p:ext>
            </p:extLst>
          </p:nvPr>
        </p:nvGraphicFramePr>
        <p:xfrm>
          <a:off x="539552" y="548680"/>
          <a:ext cx="7992888" cy="29077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6250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468313" y="1268760"/>
            <a:ext cx="8229600" cy="5184576"/>
          </a:xfrm>
        </p:spPr>
        <p:txBody>
          <a:bodyPr>
            <a:normAutofit fontScale="92500" lnSpcReduction="10000"/>
          </a:bodyPr>
          <a:lstStyle/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Výukový materiál je určen žákům </a:t>
            </a:r>
            <a:r>
              <a:rPr lang="cs-CZ" sz="2200" dirty="0"/>
              <a:t>8</a:t>
            </a:r>
            <a:r>
              <a:rPr lang="cs-CZ" sz="2200" dirty="0" smtClean="0"/>
              <a:t>. ročníku základní školy</a:t>
            </a:r>
            <a:r>
              <a:rPr lang="cs-CZ" sz="2200" dirty="0"/>
              <a:t> </a:t>
            </a:r>
            <a:r>
              <a:rPr lang="cs-CZ" sz="2200" dirty="0" smtClean="0"/>
              <a:t>jako názorná podpora výkladu učitele o vývoji habsburské monarchie v 1. polovině 19. století. Použité fotografie nejsou v učebnici k dispozici. Učitel tyto obrázky může využít i k podněcování diskuze se žáky. Následuje zápis. Po něm  si žáci ověří svoje znalosti spojováním </a:t>
            </a:r>
            <a:r>
              <a:rPr lang="cs-CZ" sz="2200" dirty="0" smtClean="0"/>
              <a:t>obrázků </a:t>
            </a:r>
            <a:r>
              <a:rPr lang="cs-CZ" sz="2200" dirty="0" smtClean="0"/>
              <a:t>významných osobností s jejich jmény. Správné odpovědi se zobrazí prostřednictvím animace.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 Autor: Mgr. Petr Punčochář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Jazyk: český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Očekávaný výstup: žák přiřadí obrázky významných osobností k jejich jménům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Klíčová slova: dějepis, Habsburkové, Rakousko, František I., Ferdinand I., Metternich, 19. st.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Druh učebního materiálu: prezentace – využití interaktivní tabule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Klíčové kompetence: kompetence k učení, řešení problémů, komunikativní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Na výukový materiál reagovali žáci podle očekávání 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4039229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>
          <a:xfrm>
            <a:off x="107504" y="188640"/>
            <a:ext cx="8839200" cy="1143000"/>
          </a:xfrm>
        </p:spPr>
        <p:txBody>
          <a:bodyPr>
            <a:normAutofit fontScale="90000"/>
          </a:bodyPr>
          <a:lstStyle/>
          <a:p>
            <a:r>
              <a:rPr lang="cs-CZ" sz="4000" dirty="0"/>
              <a:t>HABSBURSKÁ MONARCHIE</a:t>
            </a:r>
            <a:br>
              <a:rPr lang="cs-CZ" sz="4000" dirty="0"/>
            </a:br>
            <a:r>
              <a:rPr lang="cs-CZ" sz="4000" dirty="0"/>
              <a:t>	v 1. polovině 19.stol.</a:t>
            </a:r>
          </a:p>
        </p:txBody>
      </p:sp>
      <p:pic>
        <p:nvPicPr>
          <p:cNvPr id="5124" name="Picture 4" descr="File:Austrian Empire 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647824"/>
            <a:ext cx="6972300" cy="5210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1321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107504" y="1700808"/>
            <a:ext cx="5112568" cy="2592288"/>
          </a:xfrm>
        </p:spPr>
        <p:txBody>
          <a:bodyPr>
            <a:normAutofit fontScale="90000"/>
          </a:bodyPr>
          <a:lstStyle/>
          <a:p>
            <a:r>
              <a:rPr lang="cs-CZ" dirty="0"/>
              <a:t>František </a:t>
            </a:r>
            <a:r>
              <a:rPr lang="cs-CZ" dirty="0" smtClean="0"/>
              <a:t>II.</a:t>
            </a:r>
            <a:br>
              <a:rPr lang="cs-CZ" dirty="0" smtClean="0"/>
            </a:br>
            <a:r>
              <a:rPr lang="cs-CZ" dirty="0" smtClean="0"/>
              <a:t>císař sv. říše římské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 </a:t>
            </a:r>
            <a:r>
              <a:rPr lang="cs-CZ" dirty="0" smtClean="0"/>
              <a:t>1792-1806 </a:t>
            </a:r>
            <a:br>
              <a:rPr lang="cs-CZ" dirty="0" smtClean="0"/>
            </a:br>
            <a:r>
              <a:rPr lang="cs-CZ" sz="3600" dirty="0" smtClean="0"/>
              <a:t>(1804 - 1835 jako František I.)</a:t>
            </a:r>
            <a:endParaRPr lang="cs-CZ" sz="3600" dirty="0"/>
          </a:p>
        </p:txBody>
      </p:sp>
      <p:pic>
        <p:nvPicPr>
          <p:cNvPr id="4098" name="Picture 2" descr="File:Francis II, Holy Roman Emperor at age 25, 179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836712"/>
            <a:ext cx="3638550" cy="4752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1515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107503" y="1124744"/>
            <a:ext cx="5077487" cy="4032448"/>
          </a:xfrm>
        </p:spPr>
        <p:txBody>
          <a:bodyPr>
            <a:normAutofit/>
          </a:bodyPr>
          <a:lstStyle/>
          <a:p>
            <a:r>
              <a:rPr lang="cs-CZ" dirty="0"/>
              <a:t>František I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dirty="0" smtClean="0"/>
              <a:t>císař rakouský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 </a:t>
            </a:r>
            <a:r>
              <a:rPr lang="cs-CZ" dirty="0" smtClean="0"/>
              <a:t>1804 -1835</a:t>
            </a:r>
            <a:br>
              <a:rPr lang="cs-CZ" dirty="0" smtClean="0"/>
            </a:br>
            <a:r>
              <a:rPr lang="cs-CZ" sz="3200" dirty="0" smtClean="0"/>
              <a:t>(1782- 1806 jako František II.)</a:t>
            </a:r>
            <a:endParaRPr lang="cs-CZ" sz="3200" dirty="0"/>
          </a:p>
        </p:txBody>
      </p:sp>
      <p:pic>
        <p:nvPicPr>
          <p:cNvPr id="6146" name="Picture 2" descr="File:Francis II, Holy Roman Emperor by Friedrich von Amerling 00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4991" y="620688"/>
            <a:ext cx="3924300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281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52400"/>
            <a:ext cx="9144000" cy="1143000"/>
          </a:xfrm>
        </p:spPr>
        <p:txBody>
          <a:bodyPr/>
          <a:lstStyle/>
          <a:p>
            <a:r>
              <a:rPr lang="cs-CZ"/>
              <a:t>kancléř Metternich (1809) 1821–1848</a:t>
            </a:r>
          </a:p>
        </p:txBody>
      </p:sp>
      <p:pic>
        <p:nvPicPr>
          <p:cNvPr id="3074" name="Picture 2" descr="File:Metternich (c. 1835-40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171924"/>
            <a:ext cx="4419600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499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txBody>
          <a:bodyPr>
            <a:normAutofit/>
          </a:bodyPr>
          <a:lstStyle/>
          <a:p>
            <a:r>
              <a:rPr lang="cs-CZ" dirty="0" smtClean="0"/>
              <a:t>1815 Vídeňský kongres</a:t>
            </a:r>
            <a:br>
              <a:rPr lang="cs-CZ" dirty="0" smtClean="0"/>
            </a:br>
            <a:r>
              <a:rPr lang="cs-CZ" dirty="0" smtClean="0"/>
              <a:t>-hlavní slovo Metternich</a:t>
            </a:r>
            <a:endParaRPr lang="cs-CZ" dirty="0"/>
          </a:p>
        </p:txBody>
      </p:sp>
      <p:pic>
        <p:nvPicPr>
          <p:cNvPr id="7170" name="Picture 2" descr="File:CongressVienn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060848"/>
            <a:ext cx="4286250" cy="290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1685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r>
              <a:rPr lang="cs-CZ" sz="4000"/>
              <a:t>Ferdinand I. Dobrotivý 1835-1848 (+1875)</a:t>
            </a:r>
          </a:p>
        </p:txBody>
      </p:sp>
      <p:pic>
        <p:nvPicPr>
          <p:cNvPr id="2050" name="Picture 2" descr="Soubor:Francesco Hayez 04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980728"/>
            <a:ext cx="4276725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4071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cs-CZ" u="sng"/>
              <a:t>František I.</a:t>
            </a:r>
            <a:r>
              <a:rPr lang="cs-CZ"/>
              <a:t> (1792-1835)</a:t>
            </a:r>
          </a:p>
          <a:p>
            <a:pPr>
              <a:lnSpc>
                <a:spcPct val="90000"/>
              </a:lnSpc>
            </a:pPr>
            <a:r>
              <a:rPr lang="cs-CZ"/>
              <a:t>boj proti revoluční Francii</a:t>
            </a:r>
          </a:p>
          <a:p>
            <a:pPr>
              <a:lnSpc>
                <a:spcPct val="90000"/>
              </a:lnSpc>
            </a:pPr>
            <a:r>
              <a:rPr lang="cs-CZ"/>
              <a:t>opustil politiku reforem – reakční zpátečnická vláda</a:t>
            </a:r>
          </a:p>
          <a:p>
            <a:pPr>
              <a:lnSpc>
                <a:spcPct val="90000"/>
              </a:lnSpc>
            </a:pPr>
            <a:r>
              <a:rPr lang="cs-CZ"/>
              <a:t>1804 – vznik </a:t>
            </a:r>
            <a:r>
              <a:rPr lang="cs-CZ" u="sng"/>
              <a:t>Rakouského císařství</a:t>
            </a:r>
          </a:p>
          <a:p>
            <a:pPr>
              <a:lnSpc>
                <a:spcPct val="90000"/>
              </a:lnSpc>
            </a:pPr>
            <a:r>
              <a:rPr lang="cs-CZ"/>
              <a:t>1806 – zánik Svaté říše římské</a:t>
            </a:r>
          </a:p>
          <a:p>
            <a:pPr>
              <a:lnSpc>
                <a:spcPct val="90000"/>
              </a:lnSpc>
            </a:pPr>
            <a:r>
              <a:rPr lang="cs-CZ"/>
              <a:t>1809 –provdal svoji dceru Marii Luisu za Napoleona</a:t>
            </a:r>
          </a:p>
          <a:p>
            <a:pPr>
              <a:lnSpc>
                <a:spcPct val="90000"/>
              </a:lnSpc>
            </a:pPr>
            <a:r>
              <a:rPr lang="cs-CZ"/>
              <a:t>1815 – Vídeňský kongres – vliv Metternicha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u="sng"/>
              <a:t>Metternichovský absolutismus</a:t>
            </a:r>
          </a:p>
          <a:p>
            <a:pPr>
              <a:lnSpc>
                <a:spcPct val="90000"/>
              </a:lnSpc>
            </a:pPr>
            <a:r>
              <a:rPr lang="cs-CZ"/>
              <a:t>tajná policie a cenzura </a:t>
            </a:r>
            <a:r>
              <a:rPr lang="cs-CZ">
                <a:sym typeface="Symbol" pitchFamily="18" charset="2"/>
              </a:rPr>
              <a:t> zaostávání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u="sng"/>
              <a:t>Ferdinand I.</a:t>
            </a:r>
            <a:r>
              <a:rPr lang="cs-CZ"/>
              <a:t> (1835 – 1848)</a:t>
            </a:r>
          </a:p>
          <a:p>
            <a:pPr>
              <a:lnSpc>
                <a:spcPct val="90000"/>
              </a:lnSpc>
            </a:pPr>
            <a:r>
              <a:rPr lang="cs-CZ"/>
              <a:t>poslední korunovaný český král</a:t>
            </a:r>
          </a:p>
          <a:p>
            <a:pPr>
              <a:lnSpc>
                <a:spcPct val="90000"/>
              </a:lnSpc>
            </a:pPr>
            <a:r>
              <a:rPr lang="cs-CZ"/>
              <a:t>byl slabomyslný</a:t>
            </a:r>
          </a:p>
          <a:p>
            <a:pPr>
              <a:lnSpc>
                <a:spcPct val="90000"/>
              </a:lnSpc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1605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3851920" y="692696"/>
            <a:ext cx="4896544" cy="72008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František I.</a:t>
            </a:r>
            <a:endParaRPr lang="cs-CZ" sz="2400" dirty="0"/>
          </a:p>
        </p:txBody>
      </p:sp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3923928" y="2962397"/>
            <a:ext cx="5071107" cy="7553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kancléř Metternich</a:t>
            </a:r>
            <a:endParaRPr lang="cs-CZ" sz="2400" dirty="0"/>
          </a:p>
        </p:txBody>
      </p:sp>
      <p:sp>
        <p:nvSpPr>
          <p:cNvPr id="8" name="Rectangle 2"/>
          <p:cNvSpPr txBox="1">
            <a:spLocks noChangeArrowheads="1"/>
          </p:cNvSpPr>
          <p:nvPr/>
        </p:nvSpPr>
        <p:spPr>
          <a:xfrm>
            <a:off x="3898186" y="5589240"/>
            <a:ext cx="5337829" cy="6389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Ferdinand I.</a:t>
            </a:r>
            <a:endParaRPr lang="cs-CZ" sz="2400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2105472" y="3340093"/>
            <a:ext cx="3690664" cy="2568619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186607" y="1462154"/>
            <a:ext cx="3105473" cy="1877939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2267780" y="1052736"/>
            <a:ext cx="3312332" cy="4365655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17" name="Picture 2" descr="Soubor:Francesco Hayez 04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447" y="2528116"/>
            <a:ext cx="1440160" cy="1921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File:Metternich (c. 1835-40)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067" y="404663"/>
            <a:ext cx="1506540" cy="1944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File:Francis II, Holy Roman Emperor by Friedrich von Amerling 003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345" y="4470352"/>
            <a:ext cx="1503435" cy="2185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7008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8507288" cy="5472608"/>
          </a:xfrm>
        </p:spPr>
        <p:txBody>
          <a:bodyPr>
            <a:normAutofit/>
          </a:bodyPr>
          <a:lstStyle/>
          <a:p>
            <a:r>
              <a:rPr lang="cs-CZ" sz="1200" dirty="0"/>
              <a:t>LEHNARU.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</a:t>
            </a:r>
            <a:r>
              <a:rPr lang="cs-CZ" sz="1200" dirty="0" smtClean="0"/>
              <a:t>28.12.2012</a:t>
            </a:r>
            <a:r>
              <a:rPr lang="cs-CZ" sz="1200" dirty="0"/>
              <a:t>]. Dostupný na WWW: http://upload.wikimedia.org/wikipedia/commons/d/d9/Austrian_Empire_2.png </a:t>
            </a:r>
            <a:endParaRPr lang="cs-CZ" sz="1200" dirty="0" smtClean="0"/>
          </a:p>
          <a:p>
            <a:r>
              <a:rPr lang="cs-CZ" sz="1200" dirty="0"/>
              <a:t>UNKNOWN.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28.12.2012]. Dostupný na WWW: http://upload.wikimedia.org/wikipedia/commons/1/1f/Francis_II%2C_Holy_Roman_Emperor_at_age_25%2C_1792.png </a:t>
            </a:r>
            <a:endParaRPr lang="cs-CZ" sz="1200" dirty="0" smtClean="0"/>
          </a:p>
          <a:p>
            <a:r>
              <a:rPr lang="cs-CZ" sz="1200" dirty="0"/>
              <a:t>FRIEDRICH VON AMERLING.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28.12.2012]. Dostupný na WWW: http://upload.wikimedia.org/wikipedia/commons/thumb/9/91/Francis_II%2C_Holy_Roman_Emperor_by_Friedrich_von_Amerling_003.jpg/412px-Francis_II%2C_Holy_Roman_Emperor_by_Friedrich_von_Amerling_003.jpg </a:t>
            </a:r>
            <a:endParaRPr lang="cs-CZ" sz="1200" dirty="0" smtClean="0"/>
          </a:p>
          <a:p>
            <a:r>
              <a:rPr lang="cs-CZ" sz="1200" dirty="0"/>
              <a:t>ANONYMOUS, ZEITGENÖSSISCHER MEISTER..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28.12.2012]. Dostupný na WWW: http://upload.wikimedia.org/wikipedia/commons/thumb/6/63/Metternich_%28c._1835-40%29.jpg/464px-Metternich_%28c._1835-40%29.jpg </a:t>
            </a:r>
            <a:endParaRPr lang="cs-CZ" sz="1200" dirty="0" smtClean="0"/>
          </a:p>
          <a:p>
            <a:r>
              <a:rPr lang="cs-CZ" sz="1200" dirty="0"/>
              <a:t>JEAN-BAPTISTE ISABEY.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28.12.2012]. Dostupný na WWW: http://upload.wikimedia.org/wikipedia/commons/a/a5/CongressVienna.jpg </a:t>
            </a:r>
            <a:endParaRPr lang="cs-CZ" sz="1200" dirty="0" smtClean="0"/>
          </a:p>
          <a:p>
            <a:r>
              <a:rPr lang="cs-CZ" sz="1200" dirty="0"/>
              <a:t>FRANCESCO HAYEZ.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28.12.2012]. Dostupný na WWW: http://upload.wikimedia.org/wikipedia/commons/thumb/d/d0/Francesco_Hayez_047.jpg/449px-Francesco_Hayez_047.jpg </a:t>
            </a:r>
            <a:endParaRPr lang="cs-CZ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646</TotalTime>
  <Words>413</Words>
  <Application>Microsoft Office PowerPoint</Application>
  <PresentationFormat>Předvádění na obrazovce (4:3)</PresentationFormat>
  <Paragraphs>43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HABSBURSKÁ MONARCHIE  v 1. polovině 19.stol.</vt:lpstr>
      <vt:lpstr>František II. císař sv. říše římské  1792-1806  (1804 - 1835 jako František I.)</vt:lpstr>
      <vt:lpstr>František I. císař rakouský  1804 -1835 (1782- 1806 jako František II.)</vt:lpstr>
      <vt:lpstr>kancléř Metternich (1809) 1821–1848</vt:lpstr>
      <vt:lpstr>1815 Vídeňský kongres -hlavní slovo Metternich</vt:lpstr>
      <vt:lpstr>Ferdinand I. Dobrotivý 1835-1848 (+1875)</vt:lpstr>
      <vt:lpstr>Prezentace aplikace PowerPoint</vt:lpstr>
      <vt:lpstr>František I.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pepe</cp:lastModifiedBy>
  <cp:revision>58</cp:revision>
  <dcterms:created xsi:type="dcterms:W3CDTF">2011-06-20T10:40:08Z</dcterms:created>
  <dcterms:modified xsi:type="dcterms:W3CDTF">2013-06-20T20:33:29Z</dcterms:modified>
</cp:coreProperties>
</file>