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8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VY_32_INOVACE_12 4Š </a:t>
          </a:r>
          <a:r>
            <a:rPr lang="cs-CZ" sz="2000" baseline="0" dirty="0" smtClean="0"/>
            <a:t>Najde cestu k milé?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</a:t>
          </a:r>
          <a:r>
            <a:rPr lang="cs-CZ" sz="2000" smtClean="0"/>
            <a:t>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Kučová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a její aplikace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8F39929-A2B1-4EE2-A775-AF2EDC14B422}" type="presOf" srcId="{D8197B8C-B260-4A16-BDF4-0947B075E274}" destId="{25B08C86-7E15-44DC-BE7F-FFB55DD49D12}" srcOrd="0" destOrd="0" presId="urn:microsoft.com/office/officeart/2005/8/layout/target3"/>
    <dgm:cxn modelId="{D1685943-3AAE-401B-B475-9A45790F7545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AD133FB-1E7D-4A8D-9ED9-F713455AFA55}" type="presOf" srcId="{D1D4F407-5343-4D3F-B5B9-D407B03CAEB4}" destId="{AED2198E-93D5-4001-81B4-73124B309672}" srcOrd="1" destOrd="0" presId="urn:microsoft.com/office/officeart/2005/8/layout/target3"/>
    <dgm:cxn modelId="{EE27CD98-68AC-44DA-A9FB-B254381CB88A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2702A35-7F1D-490E-B0B7-9119D1A58296}" type="presOf" srcId="{D1D4F407-5343-4D3F-B5B9-D407B03CAEB4}" destId="{D005CE8C-CC26-4C3E-AC11-E15060ECD759}" srcOrd="0" destOrd="0" presId="urn:microsoft.com/office/officeart/2005/8/layout/target3"/>
    <dgm:cxn modelId="{5953AEEA-4C12-40D4-9B2E-02EBB42CA22D}" type="presOf" srcId="{4C35D32F-0EAB-4CD7-82EE-45574DC2A586}" destId="{890E4F0B-2866-4A3F-A3C7-2A14B1797930}" srcOrd="1" destOrd="0" presId="urn:microsoft.com/office/officeart/2005/8/layout/target3"/>
    <dgm:cxn modelId="{B003F795-D3A1-4284-A550-E626DCDA99BC}" type="presOf" srcId="{D8197B8C-B260-4A16-BDF4-0947B075E274}" destId="{5A5FFA88-C948-4069-8E93-59FA12366E83}" srcOrd="1" destOrd="0" presId="urn:microsoft.com/office/officeart/2005/8/layout/target3"/>
    <dgm:cxn modelId="{4E909F82-EFC1-46D1-8F43-70B9A8080FB4}" type="presOf" srcId="{4C35D32F-0EAB-4CD7-82EE-45574DC2A586}" destId="{8BEBB6EC-1DAA-4CAC-8A25-BC0FCBD5DBD5}" srcOrd="0" destOrd="0" presId="urn:microsoft.com/office/officeart/2005/8/layout/target3"/>
    <dgm:cxn modelId="{B457D985-194F-4F0B-A940-1AD9AB996C22}" type="presOf" srcId="{B651F6E3-6281-48DB-9319-2AEAFDAE7572}" destId="{6BB5E863-4638-4E1D-BFDE-399D028AC4ED}" srcOrd="1" destOrd="0" presId="urn:microsoft.com/office/officeart/2005/8/layout/target3"/>
    <dgm:cxn modelId="{290082E6-C85A-44E3-8187-C5597C272E02}" type="presOf" srcId="{B651F6E3-6281-48DB-9319-2AEAFDAE7572}" destId="{619D679B-A015-4ECF-8348-D1034C574F40}" srcOrd="0" destOrd="0" presId="urn:microsoft.com/office/officeart/2005/8/layout/target3"/>
    <dgm:cxn modelId="{03EB1091-2352-444D-AC82-9CC8094FF37C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F8ACF81-55AB-43E8-B90D-68BDCB6E4621}" type="presParOf" srcId="{333A1088-737F-45CB-B68E-254E46348037}" destId="{F5ABB229-8D3B-4694-996A-96F23CF14429}" srcOrd="0" destOrd="0" presId="urn:microsoft.com/office/officeart/2005/8/layout/target3"/>
    <dgm:cxn modelId="{A0434C39-9886-43A2-BBC3-552475EE567C}" type="presParOf" srcId="{333A1088-737F-45CB-B68E-254E46348037}" destId="{F41139FD-01EE-4571-8B17-4FB00FC51163}" srcOrd="1" destOrd="0" presId="urn:microsoft.com/office/officeart/2005/8/layout/target3"/>
    <dgm:cxn modelId="{489C12E0-4460-434D-99EB-7E303A5A705C}" type="presParOf" srcId="{333A1088-737F-45CB-B68E-254E46348037}" destId="{D005CE8C-CC26-4C3E-AC11-E15060ECD759}" srcOrd="2" destOrd="0" presId="urn:microsoft.com/office/officeart/2005/8/layout/target3"/>
    <dgm:cxn modelId="{1C66562F-DCAB-4959-B040-C9FCE1168F32}" type="presParOf" srcId="{333A1088-737F-45CB-B68E-254E46348037}" destId="{2C702D82-9B77-49B7-9568-BB8EB47C3372}" srcOrd="3" destOrd="0" presId="urn:microsoft.com/office/officeart/2005/8/layout/target3"/>
    <dgm:cxn modelId="{74FB4CE2-6B05-4D1D-86B2-9935172D9176}" type="presParOf" srcId="{333A1088-737F-45CB-B68E-254E46348037}" destId="{A52A0455-90FF-4808-ABD0-F02540D31D5A}" srcOrd="4" destOrd="0" presId="urn:microsoft.com/office/officeart/2005/8/layout/target3"/>
    <dgm:cxn modelId="{3DA2B686-9559-48B6-B405-034BD552EC72}" type="presParOf" srcId="{333A1088-737F-45CB-B68E-254E46348037}" destId="{6140AFEC-043D-4C43-A2F9-D0F5331DF3A3}" srcOrd="5" destOrd="0" presId="urn:microsoft.com/office/officeart/2005/8/layout/target3"/>
    <dgm:cxn modelId="{075095D7-0679-4751-9D01-1C29BCF36901}" type="presParOf" srcId="{333A1088-737F-45CB-B68E-254E46348037}" destId="{9358AC05-5D7D-4327-9F80-1AD486AEA664}" srcOrd="6" destOrd="0" presId="urn:microsoft.com/office/officeart/2005/8/layout/target3"/>
    <dgm:cxn modelId="{CF8445D0-3746-4FF4-964D-66853DF10A98}" type="presParOf" srcId="{333A1088-737F-45CB-B68E-254E46348037}" destId="{313FC574-E1CD-4FB4-B054-0B805CE0447D}" srcOrd="7" destOrd="0" presId="urn:microsoft.com/office/officeart/2005/8/layout/target3"/>
    <dgm:cxn modelId="{7ED58AD6-C35E-45FB-BC1C-9502D22AEC49}" type="presParOf" srcId="{333A1088-737F-45CB-B68E-254E46348037}" destId="{619D679B-A015-4ECF-8348-D1034C574F40}" srcOrd="8" destOrd="0" presId="urn:microsoft.com/office/officeart/2005/8/layout/target3"/>
    <dgm:cxn modelId="{6DBB65FD-D5FC-4822-978E-1B9337AB250E}" type="presParOf" srcId="{333A1088-737F-45CB-B68E-254E46348037}" destId="{322283A8-4A27-4CDA-BAE3-F381106A9174}" srcOrd="9" destOrd="0" presId="urn:microsoft.com/office/officeart/2005/8/layout/target3"/>
    <dgm:cxn modelId="{3F84AD5C-FF6E-430A-8F72-A28E99E9E5DE}" type="presParOf" srcId="{333A1088-737F-45CB-B68E-254E46348037}" destId="{FFC9F71D-1B4F-4AD9-A4A6-86ADEFC8AF5C}" srcOrd="10" destOrd="0" presId="urn:microsoft.com/office/officeart/2005/8/layout/target3"/>
    <dgm:cxn modelId="{E4F21430-74C8-4988-81BF-663BA51AD074}" type="presParOf" srcId="{333A1088-737F-45CB-B68E-254E46348037}" destId="{25B08C86-7E15-44DC-BE7F-FFB55DD49D12}" srcOrd="11" destOrd="0" presId="urn:microsoft.com/office/officeart/2005/8/layout/target3"/>
    <dgm:cxn modelId="{508DEE74-AEC5-4BA2-847D-D03957358504}" type="presParOf" srcId="{333A1088-737F-45CB-B68E-254E46348037}" destId="{76644BE8-9D7C-4C09-B250-3D10AF48CBB7}" srcOrd="12" destOrd="0" presId="urn:microsoft.com/office/officeart/2005/8/layout/target3"/>
    <dgm:cxn modelId="{20787F5C-345C-4356-886C-87114B231901}" type="presParOf" srcId="{333A1088-737F-45CB-B68E-254E46348037}" destId="{EE85B701-7295-41C0-BA7A-34D3756A2AE6}" srcOrd="13" destOrd="0" presId="urn:microsoft.com/office/officeart/2005/8/layout/target3"/>
    <dgm:cxn modelId="{59286AD9-A7AF-4C66-A954-07D7BC8C8E6C}" type="presParOf" srcId="{333A1088-737F-45CB-B68E-254E46348037}" destId="{8BEBB6EC-1DAA-4CAC-8A25-BC0FCBD5DBD5}" srcOrd="14" destOrd="0" presId="urn:microsoft.com/office/officeart/2005/8/layout/target3"/>
    <dgm:cxn modelId="{7FBCA0B6-AA94-49E9-824A-098D7D873B97}" type="presParOf" srcId="{333A1088-737F-45CB-B68E-254E46348037}" destId="{AED2198E-93D5-4001-81B4-73124B309672}" srcOrd="15" destOrd="0" presId="urn:microsoft.com/office/officeart/2005/8/layout/target3"/>
    <dgm:cxn modelId="{E8BDEC26-8D03-4695-8B53-509BC75D85DF}" type="presParOf" srcId="{333A1088-737F-45CB-B68E-254E46348037}" destId="{2BE915AB-18AA-4053-B92C-3BFC9ED204BB}" srcOrd="16" destOrd="0" presId="urn:microsoft.com/office/officeart/2005/8/layout/target3"/>
    <dgm:cxn modelId="{329C40B4-A92D-4ECD-8B9D-5FD1687D797D}" type="presParOf" srcId="{333A1088-737F-45CB-B68E-254E46348037}" destId="{6BB5E863-4638-4E1D-BFDE-399D028AC4ED}" srcOrd="17" destOrd="0" presId="urn:microsoft.com/office/officeart/2005/8/layout/target3"/>
    <dgm:cxn modelId="{FAC25D94-1554-4B6C-B287-42F40FF66C95}" type="presParOf" srcId="{333A1088-737F-45CB-B68E-254E46348037}" destId="{5A5FFA88-C948-4069-8E93-59FA12366E83}" srcOrd="18" destOrd="0" presId="urn:microsoft.com/office/officeart/2005/8/layout/target3"/>
    <dgm:cxn modelId="{4B8A5767-105D-44DF-8990-C870633E4AD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Zvole, okr. Praha </a:t>
          </a:r>
          <a:r>
            <a:rPr lang="cs-CZ" sz="1800" kern="1200" smtClean="0"/>
            <a:t>- západ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Kučová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VY_32_INOVACE_12 4Š </a:t>
          </a:r>
          <a:r>
            <a:rPr lang="cs-CZ" sz="2000" kern="1200" baseline="0" dirty="0" smtClean="0"/>
            <a:t>Najde cestu k milé?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a její aplikace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2A63B-C86F-4395-B56C-B48A17631F50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3D99C-09B8-46AE-B5CF-10F7360FA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2A63B-C86F-4395-B56C-B48A17631F50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3D99C-09B8-46AE-B5CF-10F7360FA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2A63B-C86F-4395-B56C-B48A17631F50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3D99C-09B8-46AE-B5CF-10F7360FA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2A63B-C86F-4395-B56C-B48A17631F50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3D99C-09B8-46AE-B5CF-10F7360FA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2A63B-C86F-4395-B56C-B48A17631F50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3D99C-09B8-46AE-B5CF-10F7360FA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2A63B-C86F-4395-B56C-B48A17631F50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3D99C-09B8-46AE-B5CF-10F7360FA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2A63B-C86F-4395-B56C-B48A17631F50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3D99C-09B8-46AE-B5CF-10F7360FA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2A63B-C86F-4395-B56C-B48A17631F50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3D99C-09B8-46AE-B5CF-10F7360FA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2A63B-C86F-4395-B56C-B48A17631F50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3D99C-09B8-46AE-B5CF-10F7360FA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2A63B-C86F-4395-B56C-B48A17631F50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3D99C-09B8-46AE-B5CF-10F7360FA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2A63B-C86F-4395-B56C-B48A17631F50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3D99C-09B8-46AE-B5CF-10F7360FAD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2A63B-C86F-4395-B56C-B48A17631F50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83D99C-09B8-46AE-B5CF-10F7360FAD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áma\AppData\Local\Microsoft\Windows\Temporary Internet Files\Content.IE5\LDS9K6X8\MC9004127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97125" y="290884"/>
            <a:ext cx="1515100" cy="1462039"/>
          </a:xfrm>
          <a:prstGeom prst="rect">
            <a:avLst/>
          </a:prstGeom>
          <a:noFill/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7954410"/>
              </p:ext>
            </p:extLst>
          </p:nvPr>
        </p:nvGraphicFramePr>
        <p:xfrm>
          <a:off x="899592" y="1772431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692696"/>
            <a:ext cx="59046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Žáci mají za úkol pamětně počítat zadané příklady. Výsledek početní operace zapíší do srdíčka a postupují k dalšímu příkladu. (Procvičování pamětného počítání.)</a:t>
            </a:r>
            <a:endParaRPr lang="cs-CZ" sz="3200" b="1" dirty="0"/>
          </a:p>
        </p:txBody>
      </p:sp>
      <p:pic>
        <p:nvPicPr>
          <p:cNvPr id="2050" name="Picture 2" descr="C:\Users\máma\AppData\Local\Microsoft\Windows\Temporary Internet Files\Content.IE5\LDS9K6X8\MC9004127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212976"/>
            <a:ext cx="3576119" cy="3450879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áma\AppData\Local\Microsoft\Windows\Temporary Internet Files\Content.IE5\LDS9K6X8\MC9004344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692696"/>
            <a:ext cx="1412875" cy="1914525"/>
          </a:xfrm>
          <a:prstGeom prst="rect">
            <a:avLst/>
          </a:prstGeom>
          <a:noFill/>
        </p:spPr>
      </p:pic>
      <p:pic>
        <p:nvPicPr>
          <p:cNvPr id="1030" name="Picture 6" descr="C:\Users\máma\AppData\Local\Microsoft\Windows\Temporary Internet Files\Content.IE5\H2BIVHXS\MC9004324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797152"/>
            <a:ext cx="1631950" cy="1752600"/>
          </a:xfrm>
          <a:prstGeom prst="rect">
            <a:avLst/>
          </a:prstGeom>
          <a:noFill/>
        </p:spPr>
      </p:pic>
      <p:pic>
        <p:nvPicPr>
          <p:cNvPr id="1034" name="Picture 10" descr="C:\Users\máma\AppData\Local\Microsoft\Windows\Temporary Internet Files\Content.IE5\H2BIVHXS\MC9004136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388113" flipV="1">
            <a:off x="5807080" y="780292"/>
            <a:ext cx="1360677" cy="1202954"/>
          </a:xfrm>
          <a:prstGeom prst="rect">
            <a:avLst/>
          </a:prstGeom>
          <a:noFill/>
        </p:spPr>
      </p:pic>
      <p:pic>
        <p:nvPicPr>
          <p:cNvPr id="30" name="Picture 11" descr="C:\Users\máma\AppData\Local\Microsoft\Windows\Temporary Internet Files\Content.IE5\2ZGTDU4C\MP90043314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692696"/>
            <a:ext cx="1429747" cy="1224136"/>
          </a:xfrm>
          <a:prstGeom prst="rect">
            <a:avLst/>
          </a:prstGeom>
          <a:noFill/>
        </p:spPr>
      </p:pic>
      <p:pic>
        <p:nvPicPr>
          <p:cNvPr id="31" name="Picture 11" descr="C:\Users\máma\AppData\Local\Microsoft\Windows\Temporary Internet Files\Content.IE5\2ZGTDU4C\MP90043314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2492896"/>
            <a:ext cx="1429747" cy="1224136"/>
          </a:xfrm>
          <a:prstGeom prst="rect">
            <a:avLst/>
          </a:prstGeom>
          <a:noFill/>
        </p:spPr>
      </p:pic>
      <p:pic>
        <p:nvPicPr>
          <p:cNvPr id="32" name="Picture 11" descr="C:\Users\máma\AppData\Local\Microsoft\Windows\Temporary Internet Files\Content.IE5\2ZGTDU4C\MP90043314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3356992"/>
            <a:ext cx="1429747" cy="1224136"/>
          </a:xfrm>
          <a:prstGeom prst="rect">
            <a:avLst/>
          </a:prstGeom>
          <a:noFill/>
        </p:spPr>
      </p:pic>
      <p:pic>
        <p:nvPicPr>
          <p:cNvPr id="33" name="Picture 11" descr="C:\Users\máma\AppData\Local\Microsoft\Windows\Temporary Internet Files\Content.IE5\2ZGTDU4C\MP90043314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2708920"/>
            <a:ext cx="1429747" cy="1224136"/>
          </a:xfrm>
          <a:prstGeom prst="rect">
            <a:avLst/>
          </a:prstGeom>
          <a:noFill/>
        </p:spPr>
      </p:pic>
      <p:pic>
        <p:nvPicPr>
          <p:cNvPr id="34" name="Picture 11" descr="C:\Users\máma\AppData\Local\Microsoft\Windows\Temporary Internet Files\Content.IE5\2ZGTDU4C\MP90043314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3284984"/>
            <a:ext cx="1429747" cy="1224136"/>
          </a:xfrm>
          <a:prstGeom prst="rect">
            <a:avLst/>
          </a:prstGeom>
          <a:noFill/>
        </p:spPr>
      </p:pic>
      <p:pic>
        <p:nvPicPr>
          <p:cNvPr id="35" name="Picture 11" descr="C:\Users\máma\AppData\Local\Microsoft\Windows\Temporary Internet Files\Content.IE5\2ZGTDU4C\MP90043314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5373216"/>
            <a:ext cx="1429747" cy="1224136"/>
          </a:xfrm>
          <a:prstGeom prst="rect">
            <a:avLst/>
          </a:prstGeom>
          <a:noFill/>
        </p:spPr>
      </p:pic>
      <p:sp>
        <p:nvSpPr>
          <p:cNvPr id="38" name="Šipka doleva 37"/>
          <p:cNvSpPr/>
          <p:nvPr/>
        </p:nvSpPr>
        <p:spPr>
          <a:xfrm rot="21005245">
            <a:off x="3319253" y="680248"/>
            <a:ext cx="111072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Šipka doleva 38"/>
          <p:cNvSpPr/>
          <p:nvPr/>
        </p:nvSpPr>
        <p:spPr>
          <a:xfrm rot="11606619">
            <a:off x="1872857" y="3461898"/>
            <a:ext cx="95338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leva 39"/>
          <p:cNvSpPr/>
          <p:nvPr/>
        </p:nvSpPr>
        <p:spPr>
          <a:xfrm rot="18249418">
            <a:off x="1373359" y="1856522"/>
            <a:ext cx="95338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ipka doleva 40"/>
          <p:cNvSpPr/>
          <p:nvPr/>
        </p:nvSpPr>
        <p:spPr>
          <a:xfrm rot="9718565">
            <a:off x="4314040" y="3435827"/>
            <a:ext cx="95338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leva 41"/>
          <p:cNvSpPr/>
          <p:nvPr/>
        </p:nvSpPr>
        <p:spPr>
          <a:xfrm rot="11550203">
            <a:off x="6474279" y="3075787"/>
            <a:ext cx="95338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Šipka doleva 42"/>
          <p:cNvSpPr/>
          <p:nvPr/>
        </p:nvSpPr>
        <p:spPr>
          <a:xfrm rot="16884032">
            <a:off x="7497639" y="4875092"/>
            <a:ext cx="95338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Šipka doleva 43"/>
          <p:cNvSpPr/>
          <p:nvPr/>
        </p:nvSpPr>
        <p:spPr>
          <a:xfrm rot="440569">
            <a:off x="5387787" y="5720401"/>
            <a:ext cx="95338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5" name="Picture 10" descr="C:\Users\máma\AppData\Local\Microsoft\Windows\Temporary Internet Files\Content.IE5\H2BIVHXS\MC9004136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9187186" flipV="1">
            <a:off x="2322163" y="5111771"/>
            <a:ext cx="1360677" cy="1202954"/>
          </a:xfrm>
          <a:prstGeom prst="rect">
            <a:avLst/>
          </a:prstGeom>
          <a:noFill/>
        </p:spPr>
      </p:pic>
      <p:grpSp>
        <p:nvGrpSpPr>
          <p:cNvPr id="50" name="Skupina 49"/>
          <p:cNvGrpSpPr/>
          <p:nvPr/>
        </p:nvGrpSpPr>
        <p:grpSpPr>
          <a:xfrm>
            <a:off x="4427984" y="260648"/>
            <a:ext cx="1440160" cy="1224136"/>
            <a:chOff x="4427984" y="260648"/>
            <a:chExt cx="1440160" cy="1224136"/>
          </a:xfrm>
        </p:grpSpPr>
        <p:pic>
          <p:nvPicPr>
            <p:cNvPr id="1035" name="Picture 11" descr="C:\Users\máma\AppData\Local\Microsoft\Windows\Temporary Internet Files\Content.IE5\2ZGTDU4C\MP900433140[1]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427984" y="260648"/>
              <a:ext cx="1429747" cy="1224136"/>
            </a:xfrm>
            <a:prstGeom prst="rect">
              <a:avLst/>
            </a:prstGeom>
            <a:noFill/>
          </p:spPr>
        </p:pic>
        <p:sp>
          <p:nvSpPr>
            <p:cNvPr id="46" name="TextovéPole 45"/>
            <p:cNvSpPr txBox="1"/>
            <p:nvPr/>
          </p:nvSpPr>
          <p:spPr>
            <a:xfrm>
              <a:off x="4716016" y="548680"/>
              <a:ext cx="11521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9*13</a:t>
              </a:r>
              <a:endParaRPr lang="cs-CZ" sz="2800" b="1" dirty="0"/>
            </a:p>
          </p:txBody>
        </p:sp>
      </p:grpSp>
      <p:sp>
        <p:nvSpPr>
          <p:cNvPr id="51" name="TextovéPole 50"/>
          <p:cNvSpPr txBox="1"/>
          <p:nvPr/>
        </p:nvSpPr>
        <p:spPr>
          <a:xfrm>
            <a:off x="3563888" y="33265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+23</a:t>
            </a:r>
            <a:endParaRPr lang="cs-CZ" sz="28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115616" y="148478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:70</a:t>
            </a:r>
            <a:endParaRPr lang="cs-CZ" sz="28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1691680" y="386104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*150</a:t>
            </a:r>
            <a:endParaRPr lang="cs-CZ" sz="28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499992" y="3717032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:5</a:t>
            </a:r>
            <a:endParaRPr lang="cs-CZ" sz="28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588224" y="335699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*4</a:t>
            </a:r>
            <a:endParaRPr lang="cs-CZ" sz="28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8100392" y="4869160"/>
            <a:ext cx="1043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+32</a:t>
            </a:r>
            <a:endParaRPr lang="cs-CZ" sz="28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724128" y="530120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:4</a:t>
            </a:r>
            <a:endParaRPr lang="cs-CZ" sz="2800" b="1" dirty="0"/>
          </a:p>
        </p:txBody>
      </p:sp>
      <p:grpSp>
        <p:nvGrpSpPr>
          <p:cNvPr id="60" name="Skupina 59"/>
          <p:cNvGrpSpPr/>
          <p:nvPr/>
        </p:nvGrpSpPr>
        <p:grpSpPr>
          <a:xfrm>
            <a:off x="3995936" y="5157192"/>
            <a:ext cx="1429747" cy="1224136"/>
            <a:chOff x="3995936" y="5157192"/>
            <a:chExt cx="1429747" cy="1224136"/>
          </a:xfrm>
        </p:grpSpPr>
        <p:pic>
          <p:nvPicPr>
            <p:cNvPr id="36" name="Picture 11" descr="C:\Users\máma\AppData\Local\Microsoft\Windows\Temporary Internet Files\Content.IE5\2ZGTDU4C\MP900433140[1]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995936" y="5157192"/>
              <a:ext cx="1429747" cy="1224136"/>
            </a:xfrm>
            <a:prstGeom prst="rect">
              <a:avLst/>
            </a:prstGeom>
            <a:noFill/>
          </p:spPr>
        </p:pic>
        <p:sp>
          <p:nvSpPr>
            <p:cNvPr id="59" name="TextovéPole 58"/>
            <p:cNvSpPr txBox="1"/>
            <p:nvPr/>
          </p:nvSpPr>
          <p:spPr>
            <a:xfrm>
              <a:off x="4499992" y="5373217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/>
                <a:t>?</a:t>
              </a:r>
            </a:p>
          </p:txBody>
        </p:sp>
      </p:grpSp>
    </p:spTree>
  </p:cSld>
  <p:clrMapOvr>
    <a:masterClrMapping/>
  </p:clrMapOvr>
  <p:transition>
    <p:wipe dir="d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</TotalTime>
  <Words>80</Words>
  <Application>Microsoft Office PowerPoint</Application>
  <PresentationFormat>Předvádění na obrazovce (4:3)</PresentationFormat>
  <Paragraphs>15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Prezentace aplikace PowerPoint</vt:lpstr>
      <vt:lpstr>Prezentace aplikace PowerPoint</vt:lpstr>
    </vt:vector>
  </TitlesOfParts>
  <Company>eD System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Najde cestu ke své milé?</dc:title>
  <dc:creator>máma</dc:creator>
  <cp:lastModifiedBy>pc</cp:lastModifiedBy>
  <cp:revision>10</cp:revision>
  <dcterms:created xsi:type="dcterms:W3CDTF">2012-01-07T14:05:58Z</dcterms:created>
  <dcterms:modified xsi:type="dcterms:W3CDTF">2012-01-11T09:43:53Z</dcterms:modified>
</cp:coreProperties>
</file>