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1DE3604-A422-404B-A1E8-6DF633DC9FED}">
          <p14:sldIdLst>
            <p14:sldId id="256"/>
          </p14:sldIdLst>
        </p14:section>
        <p14:section name="Oddíl bez názvu" id="{C9480354-3338-4F2B-B09D-B81BC984DCC8}">
          <p14:sldIdLst/>
        </p14:section>
        <p14:section name="Oddíl bez názvu" id="{7FDC52C9-F848-4D2D-B8E3-1BF786D4FC9D}">
          <p14:sldIdLst>
            <p14:sldId id="257"/>
            <p14:sldId id="259"/>
            <p14:sldId id="258"/>
            <p14:sldId id="260"/>
            <p14:sldId id="261"/>
            <p14:sldId id="262"/>
            <p14:sldId id="263"/>
            <p14:sldId id="264"/>
            <p14:sldId id="26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62A49D-52D6-48CF-B100-E228DC9D982B}" type="doc">
      <dgm:prSet loTypeId="urn:microsoft.com/office/officeart/2005/8/layout/hierarchy5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20AD58D-9A71-4AA9-AA15-CC787477556F}">
      <dgm:prSet phldrT="[Text]"/>
      <dgm:spPr/>
      <dgm:t>
        <a:bodyPr/>
        <a:lstStyle/>
        <a:p>
          <a:r>
            <a:rPr lang="cs-CZ" dirty="0" smtClean="0"/>
            <a:t>Software</a:t>
          </a:r>
          <a:endParaRPr lang="cs-CZ" dirty="0"/>
        </a:p>
      </dgm:t>
    </dgm:pt>
    <dgm:pt modelId="{F96CEDE0-BA1D-4AC9-81EB-9AA69F61C600}" type="parTrans" cxnId="{29602D25-4A76-4B51-A2B0-3A928124FC5D}">
      <dgm:prSet/>
      <dgm:spPr/>
      <dgm:t>
        <a:bodyPr/>
        <a:lstStyle/>
        <a:p>
          <a:endParaRPr lang="cs-CZ"/>
        </a:p>
      </dgm:t>
    </dgm:pt>
    <dgm:pt modelId="{C343AF26-061D-438A-977A-B7D254C79C89}" type="sibTrans" cxnId="{29602D25-4A76-4B51-A2B0-3A928124FC5D}">
      <dgm:prSet/>
      <dgm:spPr/>
      <dgm:t>
        <a:bodyPr/>
        <a:lstStyle/>
        <a:p>
          <a:endParaRPr lang="cs-CZ"/>
        </a:p>
      </dgm:t>
    </dgm:pt>
    <dgm:pt modelId="{5E767F94-7AC4-4223-8D5E-E0DA8A8BCDA3}" type="asst">
      <dgm:prSet phldrT="[Text]"/>
      <dgm:spPr/>
      <dgm:t>
        <a:bodyPr/>
        <a:lstStyle/>
        <a:p>
          <a:r>
            <a:rPr lang="cs-CZ" dirty="0" smtClean="0"/>
            <a:t>Systémový</a:t>
          </a:r>
          <a:endParaRPr lang="cs-CZ" dirty="0"/>
        </a:p>
      </dgm:t>
    </dgm:pt>
    <dgm:pt modelId="{1FD8416B-37AD-41E1-B7F8-7A34633D7FE2}" type="parTrans" cxnId="{C87622CA-9A24-487C-94B5-CB53AD8F832E}">
      <dgm:prSet/>
      <dgm:spPr/>
      <dgm:t>
        <a:bodyPr/>
        <a:lstStyle/>
        <a:p>
          <a:endParaRPr lang="cs-CZ"/>
        </a:p>
      </dgm:t>
    </dgm:pt>
    <dgm:pt modelId="{7AFC128A-8418-4759-9616-9D1F33ECA483}" type="sibTrans" cxnId="{C87622CA-9A24-487C-94B5-CB53AD8F832E}">
      <dgm:prSet/>
      <dgm:spPr/>
      <dgm:t>
        <a:bodyPr/>
        <a:lstStyle/>
        <a:p>
          <a:endParaRPr lang="cs-CZ"/>
        </a:p>
      </dgm:t>
    </dgm:pt>
    <dgm:pt modelId="{8CB32EB8-4F98-4CA5-9CE4-1E15548A24EC}" type="asst">
      <dgm:prSet/>
      <dgm:spPr/>
      <dgm:t>
        <a:bodyPr/>
        <a:lstStyle/>
        <a:p>
          <a:r>
            <a:rPr lang="cs-CZ" dirty="0" smtClean="0"/>
            <a:t>Aplikační</a:t>
          </a:r>
          <a:endParaRPr lang="cs-CZ" dirty="0"/>
        </a:p>
      </dgm:t>
    </dgm:pt>
    <dgm:pt modelId="{BBAE3167-B97C-463A-BC7A-008E0CA17BBC}" type="parTrans" cxnId="{51673307-EF1E-40BB-B0EE-89247983F958}">
      <dgm:prSet/>
      <dgm:spPr/>
      <dgm:t>
        <a:bodyPr/>
        <a:lstStyle/>
        <a:p>
          <a:endParaRPr lang="cs-CZ"/>
        </a:p>
      </dgm:t>
    </dgm:pt>
    <dgm:pt modelId="{2C5E1C6F-9E05-4231-A060-EF37A55E6C8B}" type="sibTrans" cxnId="{51673307-EF1E-40BB-B0EE-89247983F958}">
      <dgm:prSet/>
      <dgm:spPr/>
      <dgm:t>
        <a:bodyPr/>
        <a:lstStyle/>
        <a:p>
          <a:endParaRPr lang="cs-CZ"/>
        </a:p>
      </dgm:t>
    </dgm:pt>
    <dgm:pt modelId="{9F382C66-BC32-48BA-B61D-BE04674B8C55}" type="pres">
      <dgm:prSet presAssocID="{2A62A49D-52D6-48CF-B100-E228DC9D982B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39359DA-AF9C-4259-9817-206A156D6709}" type="pres">
      <dgm:prSet presAssocID="{2A62A49D-52D6-48CF-B100-E228DC9D982B}" presName="hierFlow" presStyleCnt="0"/>
      <dgm:spPr/>
    </dgm:pt>
    <dgm:pt modelId="{C63A6A46-6419-4E07-927A-68402AAAD8EE}" type="pres">
      <dgm:prSet presAssocID="{2A62A49D-52D6-48CF-B100-E228DC9D982B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24301A7B-510E-41A4-83A4-18E057279A15}" type="pres">
      <dgm:prSet presAssocID="{E20AD58D-9A71-4AA9-AA15-CC787477556F}" presName="Name17" presStyleCnt="0"/>
      <dgm:spPr/>
    </dgm:pt>
    <dgm:pt modelId="{14BEEDBD-13D4-4BCA-85E0-F239635CF3A6}" type="pres">
      <dgm:prSet presAssocID="{E20AD58D-9A71-4AA9-AA15-CC787477556F}" presName="level1Shap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DBAB8E-2FB8-4B68-9D15-BC0102DF4965}" type="pres">
      <dgm:prSet presAssocID="{E20AD58D-9A71-4AA9-AA15-CC787477556F}" presName="hierChild2" presStyleCnt="0"/>
      <dgm:spPr/>
    </dgm:pt>
    <dgm:pt modelId="{A2E2DC51-E3E6-444B-A9DE-F38114E0369D}" type="pres">
      <dgm:prSet presAssocID="{1FD8416B-37AD-41E1-B7F8-7A34633D7FE2}" presName="Name25" presStyleLbl="parChTrans1D2" presStyleIdx="0" presStyleCnt="2"/>
      <dgm:spPr/>
      <dgm:t>
        <a:bodyPr/>
        <a:lstStyle/>
        <a:p>
          <a:endParaRPr lang="cs-CZ"/>
        </a:p>
      </dgm:t>
    </dgm:pt>
    <dgm:pt modelId="{6EB6C46B-22A5-45AC-ADC8-E07EBD47B746}" type="pres">
      <dgm:prSet presAssocID="{1FD8416B-37AD-41E1-B7F8-7A34633D7FE2}" presName="connTx" presStyleLbl="parChTrans1D2" presStyleIdx="0" presStyleCnt="2"/>
      <dgm:spPr/>
      <dgm:t>
        <a:bodyPr/>
        <a:lstStyle/>
        <a:p>
          <a:endParaRPr lang="cs-CZ"/>
        </a:p>
      </dgm:t>
    </dgm:pt>
    <dgm:pt modelId="{92442E8E-7F62-4E50-978C-D0ACEA99F4A2}" type="pres">
      <dgm:prSet presAssocID="{5E767F94-7AC4-4223-8D5E-E0DA8A8BCDA3}" presName="Name30" presStyleCnt="0"/>
      <dgm:spPr/>
    </dgm:pt>
    <dgm:pt modelId="{21CA40DC-7E74-4482-9336-B248FA8D5323}" type="pres">
      <dgm:prSet presAssocID="{5E767F94-7AC4-4223-8D5E-E0DA8A8BCDA3}" presName="level2Shape" presStyleLbl="asst1" presStyleIdx="0" presStyleCnt="2"/>
      <dgm:spPr/>
      <dgm:t>
        <a:bodyPr/>
        <a:lstStyle/>
        <a:p>
          <a:endParaRPr lang="cs-CZ"/>
        </a:p>
      </dgm:t>
    </dgm:pt>
    <dgm:pt modelId="{F3753623-242D-4FAA-A7A3-7EAF92E1249D}" type="pres">
      <dgm:prSet presAssocID="{5E767F94-7AC4-4223-8D5E-E0DA8A8BCDA3}" presName="hierChild3" presStyleCnt="0"/>
      <dgm:spPr/>
    </dgm:pt>
    <dgm:pt modelId="{FA546A80-5E48-4A89-9CC2-E6582F6E2142}" type="pres">
      <dgm:prSet presAssocID="{BBAE3167-B97C-463A-BC7A-008E0CA17BBC}" presName="Name25" presStyleLbl="parChTrans1D2" presStyleIdx="1" presStyleCnt="2"/>
      <dgm:spPr/>
      <dgm:t>
        <a:bodyPr/>
        <a:lstStyle/>
        <a:p>
          <a:endParaRPr lang="cs-CZ"/>
        </a:p>
      </dgm:t>
    </dgm:pt>
    <dgm:pt modelId="{35DF693C-AF43-4411-A5DB-AA09255CAABC}" type="pres">
      <dgm:prSet presAssocID="{BBAE3167-B97C-463A-BC7A-008E0CA17BBC}" presName="connTx" presStyleLbl="parChTrans1D2" presStyleIdx="1" presStyleCnt="2"/>
      <dgm:spPr/>
      <dgm:t>
        <a:bodyPr/>
        <a:lstStyle/>
        <a:p>
          <a:endParaRPr lang="cs-CZ"/>
        </a:p>
      </dgm:t>
    </dgm:pt>
    <dgm:pt modelId="{027D53D6-E4B8-49B3-8FF7-9D919C99A6BA}" type="pres">
      <dgm:prSet presAssocID="{8CB32EB8-4F98-4CA5-9CE4-1E15548A24EC}" presName="Name30" presStyleCnt="0"/>
      <dgm:spPr/>
    </dgm:pt>
    <dgm:pt modelId="{4251749B-2639-44AC-86FA-AC06153CA765}" type="pres">
      <dgm:prSet presAssocID="{8CB32EB8-4F98-4CA5-9CE4-1E15548A24EC}" presName="level2Shape" presStyleLbl="asst1" presStyleIdx="1" presStyleCnt="2"/>
      <dgm:spPr/>
      <dgm:t>
        <a:bodyPr/>
        <a:lstStyle/>
        <a:p>
          <a:endParaRPr lang="cs-CZ"/>
        </a:p>
      </dgm:t>
    </dgm:pt>
    <dgm:pt modelId="{CB925DA4-C976-46BD-A4E2-68438E2A4025}" type="pres">
      <dgm:prSet presAssocID="{8CB32EB8-4F98-4CA5-9CE4-1E15548A24EC}" presName="hierChild3" presStyleCnt="0"/>
      <dgm:spPr/>
    </dgm:pt>
    <dgm:pt modelId="{F2F0BCB3-6EA5-450E-8B8F-802F42EF4A71}" type="pres">
      <dgm:prSet presAssocID="{2A62A49D-52D6-48CF-B100-E228DC9D982B}" presName="bgShapesFlow" presStyleCnt="0"/>
      <dgm:spPr/>
    </dgm:pt>
  </dgm:ptLst>
  <dgm:cxnLst>
    <dgm:cxn modelId="{3ABCC2E6-DEA0-4FB9-AEDC-8CB8F3E300DC}" type="presOf" srcId="{1FD8416B-37AD-41E1-B7F8-7A34633D7FE2}" destId="{A2E2DC51-E3E6-444B-A9DE-F38114E0369D}" srcOrd="0" destOrd="0" presId="urn:microsoft.com/office/officeart/2005/8/layout/hierarchy5"/>
    <dgm:cxn modelId="{5E75571D-F74E-4596-82AC-312CDFD14AED}" type="presOf" srcId="{E20AD58D-9A71-4AA9-AA15-CC787477556F}" destId="{14BEEDBD-13D4-4BCA-85E0-F239635CF3A6}" srcOrd="0" destOrd="0" presId="urn:microsoft.com/office/officeart/2005/8/layout/hierarchy5"/>
    <dgm:cxn modelId="{29602D25-4A76-4B51-A2B0-3A928124FC5D}" srcId="{2A62A49D-52D6-48CF-B100-E228DC9D982B}" destId="{E20AD58D-9A71-4AA9-AA15-CC787477556F}" srcOrd="0" destOrd="0" parTransId="{F96CEDE0-BA1D-4AC9-81EB-9AA69F61C600}" sibTransId="{C343AF26-061D-438A-977A-B7D254C79C89}"/>
    <dgm:cxn modelId="{0ED4D9E0-FF12-4732-8275-60E427E818E5}" type="presOf" srcId="{5E767F94-7AC4-4223-8D5E-E0DA8A8BCDA3}" destId="{21CA40DC-7E74-4482-9336-B248FA8D5323}" srcOrd="0" destOrd="0" presId="urn:microsoft.com/office/officeart/2005/8/layout/hierarchy5"/>
    <dgm:cxn modelId="{3E579E03-8DA9-4685-8EF7-46FE54FA9A1A}" type="presOf" srcId="{8CB32EB8-4F98-4CA5-9CE4-1E15548A24EC}" destId="{4251749B-2639-44AC-86FA-AC06153CA765}" srcOrd="0" destOrd="0" presId="urn:microsoft.com/office/officeart/2005/8/layout/hierarchy5"/>
    <dgm:cxn modelId="{51673307-EF1E-40BB-B0EE-89247983F958}" srcId="{E20AD58D-9A71-4AA9-AA15-CC787477556F}" destId="{8CB32EB8-4F98-4CA5-9CE4-1E15548A24EC}" srcOrd="1" destOrd="0" parTransId="{BBAE3167-B97C-463A-BC7A-008E0CA17BBC}" sibTransId="{2C5E1C6F-9E05-4231-A060-EF37A55E6C8B}"/>
    <dgm:cxn modelId="{A4FA9B78-46B0-4A05-88D1-7B58DEFB3078}" type="presOf" srcId="{1FD8416B-37AD-41E1-B7F8-7A34633D7FE2}" destId="{6EB6C46B-22A5-45AC-ADC8-E07EBD47B746}" srcOrd="1" destOrd="0" presId="urn:microsoft.com/office/officeart/2005/8/layout/hierarchy5"/>
    <dgm:cxn modelId="{EC8C6BE4-B101-46CD-BADE-F5F4BF29A426}" type="presOf" srcId="{BBAE3167-B97C-463A-BC7A-008E0CA17BBC}" destId="{35DF693C-AF43-4411-A5DB-AA09255CAABC}" srcOrd="1" destOrd="0" presId="urn:microsoft.com/office/officeart/2005/8/layout/hierarchy5"/>
    <dgm:cxn modelId="{FA525C1C-C969-4B46-A9CF-713A22564EFF}" type="presOf" srcId="{2A62A49D-52D6-48CF-B100-E228DC9D982B}" destId="{9F382C66-BC32-48BA-B61D-BE04674B8C55}" srcOrd="0" destOrd="0" presId="urn:microsoft.com/office/officeart/2005/8/layout/hierarchy5"/>
    <dgm:cxn modelId="{4851DE7F-3041-469F-9A7E-B356D6E9AFAD}" type="presOf" srcId="{BBAE3167-B97C-463A-BC7A-008E0CA17BBC}" destId="{FA546A80-5E48-4A89-9CC2-E6582F6E2142}" srcOrd="0" destOrd="0" presId="urn:microsoft.com/office/officeart/2005/8/layout/hierarchy5"/>
    <dgm:cxn modelId="{C87622CA-9A24-487C-94B5-CB53AD8F832E}" srcId="{E20AD58D-9A71-4AA9-AA15-CC787477556F}" destId="{5E767F94-7AC4-4223-8D5E-E0DA8A8BCDA3}" srcOrd="0" destOrd="0" parTransId="{1FD8416B-37AD-41E1-B7F8-7A34633D7FE2}" sibTransId="{7AFC128A-8418-4759-9616-9D1F33ECA483}"/>
    <dgm:cxn modelId="{B941EDA8-1824-440E-AF01-676A941F91D8}" type="presParOf" srcId="{9F382C66-BC32-48BA-B61D-BE04674B8C55}" destId="{C39359DA-AF9C-4259-9817-206A156D6709}" srcOrd="0" destOrd="0" presId="urn:microsoft.com/office/officeart/2005/8/layout/hierarchy5"/>
    <dgm:cxn modelId="{5ED0A7C9-7C96-4CC6-9645-F7840F6B15E3}" type="presParOf" srcId="{C39359DA-AF9C-4259-9817-206A156D6709}" destId="{C63A6A46-6419-4E07-927A-68402AAAD8EE}" srcOrd="0" destOrd="0" presId="urn:microsoft.com/office/officeart/2005/8/layout/hierarchy5"/>
    <dgm:cxn modelId="{4D268B5B-7045-449E-861D-5842F98A6132}" type="presParOf" srcId="{C63A6A46-6419-4E07-927A-68402AAAD8EE}" destId="{24301A7B-510E-41A4-83A4-18E057279A15}" srcOrd="0" destOrd="0" presId="urn:microsoft.com/office/officeart/2005/8/layout/hierarchy5"/>
    <dgm:cxn modelId="{14B6791E-F8F3-4070-8970-DA61AE05D4E9}" type="presParOf" srcId="{24301A7B-510E-41A4-83A4-18E057279A15}" destId="{14BEEDBD-13D4-4BCA-85E0-F239635CF3A6}" srcOrd="0" destOrd="0" presId="urn:microsoft.com/office/officeart/2005/8/layout/hierarchy5"/>
    <dgm:cxn modelId="{F6EC29AE-7817-46AB-AF6C-B2E1FA44A6E7}" type="presParOf" srcId="{24301A7B-510E-41A4-83A4-18E057279A15}" destId="{E8DBAB8E-2FB8-4B68-9D15-BC0102DF4965}" srcOrd="1" destOrd="0" presId="urn:microsoft.com/office/officeart/2005/8/layout/hierarchy5"/>
    <dgm:cxn modelId="{41583165-295A-48A2-A8FA-02F0841C802C}" type="presParOf" srcId="{E8DBAB8E-2FB8-4B68-9D15-BC0102DF4965}" destId="{A2E2DC51-E3E6-444B-A9DE-F38114E0369D}" srcOrd="0" destOrd="0" presId="urn:microsoft.com/office/officeart/2005/8/layout/hierarchy5"/>
    <dgm:cxn modelId="{7D0ED493-F3DB-4FAE-8673-728D6206F808}" type="presParOf" srcId="{A2E2DC51-E3E6-444B-A9DE-F38114E0369D}" destId="{6EB6C46B-22A5-45AC-ADC8-E07EBD47B746}" srcOrd="0" destOrd="0" presId="urn:microsoft.com/office/officeart/2005/8/layout/hierarchy5"/>
    <dgm:cxn modelId="{E6937DE1-E1AE-4B73-B404-CA2961F96F88}" type="presParOf" srcId="{E8DBAB8E-2FB8-4B68-9D15-BC0102DF4965}" destId="{92442E8E-7F62-4E50-978C-D0ACEA99F4A2}" srcOrd="1" destOrd="0" presId="urn:microsoft.com/office/officeart/2005/8/layout/hierarchy5"/>
    <dgm:cxn modelId="{38E62549-32E4-4DE1-9335-BFDCA804C926}" type="presParOf" srcId="{92442E8E-7F62-4E50-978C-D0ACEA99F4A2}" destId="{21CA40DC-7E74-4482-9336-B248FA8D5323}" srcOrd="0" destOrd="0" presId="urn:microsoft.com/office/officeart/2005/8/layout/hierarchy5"/>
    <dgm:cxn modelId="{F7E90F11-C113-4219-9D17-7F0F3CD07910}" type="presParOf" srcId="{92442E8E-7F62-4E50-978C-D0ACEA99F4A2}" destId="{F3753623-242D-4FAA-A7A3-7EAF92E1249D}" srcOrd="1" destOrd="0" presId="urn:microsoft.com/office/officeart/2005/8/layout/hierarchy5"/>
    <dgm:cxn modelId="{9FCDC258-EFCE-4877-8788-C35A99134017}" type="presParOf" srcId="{E8DBAB8E-2FB8-4B68-9D15-BC0102DF4965}" destId="{FA546A80-5E48-4A89-9CC2-E6582F6E2142}" srcOrd="2" destOrd="0" presId="urn:microsoft.com/office/officeart/2005/8/layout/hierarchy5"/>
    <dgm:cxn modelId="{6AB87921-260A-4D82-BD15-EF76A687BBD7}" type="presParOf" srcId="{FA546A80-5E48-4A89-9CC2-E6582F6E2142}" destId="{35DF693C-AF43-4411-A5DB-AA09255CAABC}" srcOrd="0" destOrd="0" presId="urn:microsoft.com/office/officeart/2005/8/layout/hierarchy5"/>
    <dgm:cxn modelId="{601697DC-15C2-487F-9E3C-D1826631CCE1}" type="presParOf" srcId="{E8DBAB8E-2FB8-4B68-9D15-BC0102DF4965}" destId="{027D53D6-E4B8-49B3-8FF7-9D919C99A6BA}" srcOrd="3" destOrd="0" presId="urn:microsoft.com/office/officeart/2005/8/layout/hierarchy5"/>
    <dgm:cxn modelId="{C813E885-A7F9-4445-A0C7-44E449F366E1}" type="presParOf" srcId="{027D53D6-E4B8-49B3-8FF7-9D919C99A6BA}" destId="{4251749B-2639-44AC-86FA-AC06153CA765}" srcOrd="0" destOrd="0" presId="urn:microsoft.com/office/officeart/2005/8/layout/hierarchy5"/>
    <dgm:cxn modelId="{60B2520C-2768-4710-A5DD-EB8374E5B2D3}" type="presParOf" srcId="{027D53D6-E4B8-49B3-8FF7-9D919C99A6BA}" destId="{CB925DA4-C976-46BD-A4E2-68438E2A4025}" srcOrd="1" destOrd="0" presId="urn:microsoft.com/office/officeart/2005/8/layout/hierarchy5"/>
    <dgm:cxn modelId="{2EED742F-8024-4FD8-B462-641868A1227F}" type="presParOf" srcId="{9F382C66-BC32-48BA-B61D-BE04674B8C55}" destId="{F2F0BCB3-6EA5-450E-8B8F-802F42EF4A71}" srcOrd="1" destOrd="0" presId="urn:microsoft.com/office/officeart/2005/8/layout/hierarchy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80C77AE-252B-401B-A597-CAAD4BC89AD3}" type="doc">
      <dgm:prSet loTypeId="urn:microsoft.com/office/officeart/2008/layout/NameandTitleOrganizationalChart" loCatId="hierarchy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cs-CZ"/>
        </a:p>
      </dgm:t>
    </dgm:pt>
    <dgm:pt modelId="{D5AF64D9-3BA7-46BF-A024-43A1CC318926}" type="pres">
      <dgm:prSet presAssocID="{980C77AE-252B-401B-A597-CAAD4BC89AD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416C4B5B-8600-4954-9585-B00191F652FD}" type="presOf" srcId="{980C77AE-252B-401B-A597-CAAD4BC89AD3}" destId="{D5AF64D9-3BA7-46BF-A024-43A1CC318926}" srcOrd="0" destOrd="0" presId="urn:microsoft.com/office/officeart/2008/layout/NameandTitleOrganizationalChar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6C0045-3CDD-4657-84EC-29D9C8BB32B6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1DA8268-89D3-4186-BC56-0476C4F5EE01}">
      <dgm:prSet phldrT="[Text]" custT="1"/>
      <dgm:spPr/>
      <dgm:t>
        <a:bodyPr/>
        <a:lstStyle/>
        <a:p>
          <a:r>
            <a:rPr lang="cs-CZ" sz="4000" dirty="0" smtClean="0"/>
            <a:t>Aplikační SW</a:t>
          </a:r>
          <a:endParaRPr lang="cs-CZ" sz="4000" dirty="0"/>
        </a:p>
      </dgm:t>
    </dgm:pt>
    <dgm:pt modelId="{D91DE00C-61FD-4228-AF3B-B79BB0D08B1B}" type="parTrans" cxnId="{28E595F9-E665-4E66-983E-DFCB6C80ED34}">
      <dgm:prSet/>
      <dgm:spPr/>
      <dgm:t>
        <a:bodyPr/>
        <a:lstStyle/>
        <a:p>
          <a:endParaRPr lang="cs-CZ"/>
        </a:p>
      </dgm:t>
    </dgm:pt>
    <dgm:pt modelId="{4C08F1A6-8B94-491B-9D93-133D6937E930}" type="sibTrans" cxnId="{28E595F9-E665-4E66-983E-DFCB6C80ED34}">
      <dgm:prSet/>
      <dgm:spPr/>
      <dgm:t>
        <a:bodyPr/>
        <a:lstStyle/>
        <a:p>
          <a:endParaRPr lang="cs-CZ"/>
        </a:p>
      </dgm:t>
    </dgm:pt>
    <dgm:pt modelId="{3A9F3A92-5532-4C39-BD82-F3540AB5FA6E}">
      <dgm:prSet phldrT="[Text]"/>
      <dgm:spPr/>
      <dgm:t>
        <a:bodyPr/>
        <a:lstStyle/>
        <a:p>
          <a:r>
            <a:rPr lang="cs-CZ" dirty="0" smtClean="0"/>
            <a:t>Antiviry</a:t>
          </a:r>
          <a:endParaRPr lang="cs-CZ" dirty="0"/>
        </a:p>
      </dgm:t>
    </dgm:pt>
    <dgm:pt modelId="{20F5EA6E-4CB2-4570-9C7C-4A3749A11CB2}" type="parTrans" cxnId="{F23088E7-C02F-48D3-9A14-8B947F1DDC3C}">
      <dgm:prSet/>
      <dgm:spPr/>
      <dgm:t>
        <a:bodyPr/>
        <a:lstStyle/>
        <a:p>
          <a:endParaRPr lang="cs-CZ"/>
        </a:p>
      </dgm:t>
    </dgm:pt>
    <dgm:pt modelId="{9E7E5969-60EB-4288-8B96-5980C02696E5}" type="sibTrans" cxnId="{F23088E7-C02F-48D3-9A14-8B947F1DDC3C}">
      <dgm:prSet/>
      <dgm:spPr/>
      <dgm:t>
        <a:bodyPr/>
        <a:lstStyle/>
        <a:p>
          <a:endParaRPr lang="cs-CZ"/>
        </a:p>
      </dgm:t>
    </dgm:pt>
    <dgm:pt modelId="{7037817C-C485-4DA3-9045-2F247B19CBCF}">
      <dgm:prSet phldrT="[Text]"/>
      <dgm:spPr/>
      <dgm:t>
        <a:bodyPr/>
        <a:lstStyle/>
        <a:p>
          <a:r>
            <a:rPr lang="cs-CZ" dirty="0" smtClean="0"/>
            <a:t>Grafické editory</a:t>
          </a:r>
          <a:endParaRPr lang="cs-CZ" dirty="0"/>
        </a:p>
      </dgm:t>
    </dgm:pt>
    <dgm:pt modelId="{81F55857-6E1A-4892-A542-0A44EB000AA9}" type="parTrans" cxnId="{C63AF89E-3299-448E-8336-A32E10957A75}">
      <dgm:prSet/>
      <dgm:spPr/>
      <dgm:t>
        <a:bodyPr/>
        <a:lstStyle/>
        <a:p>
          <a:endParaRPr lang="cs-CZ"/>
        </a:p>
      </dgm:t>
    </dgm:pt>
    <dgm:pt modelId="{E9EB83BE-4F03-400A-AF30-CF133185B957}" type="sibTrans" cxnId="{C63AF89E-3299-448E-8336-A32E10957A75}">
      <dgm:prSet/>
      <dgm:spPr/>
      <dgm:t>
        <a:bodyPr/>
        <a:lstStyle/>
        <a:p>
          <a:endParaRPr lang="cs-CZ"/>
        </a:p>
      </dgm:t>
    </dgm:pt>
    <dgm:pt modelId="{35CA2D30-36D2-420E-B5EB-C4DB75C5BEEE}">
      <dgm:prSet phldrT="[Text]"/>
      <dgm:spPr/>
      <dgm:t>
        <a:bodyPr/>
        <a:lstStyle/>
        <a:p>
          <a:r>
            <a:rPr lang="cs-CZ" dirty="0" smtClean="0"/>
            <a:t>Textové editory</a:t>
          </a:r>
          <a:endParaRPr lang="cs-CZ" dirty="0"/>
        </a:p>
      </dgm:t>
    </dgm:pt>
    <dgm:pt modelId="{8E4FFE89-70D9-4080-BC17-E4F9C5289656}" type="parTrans" cxnId="{24E6F2EC-16FA-46D6-9D67-6857B0BB65FA}">
      <dgm:prSet/>
      <dgm:spPr/>
      <dgm:t>
        <a:bodyPr/>
        <a:lstStyle/>
        <a:p>
          <a:endParaRPr lang="cs-CZ"/>
        </a:p>
      </dgm:t>
    </dgm:pt>
    <dgm:pt modelId="{CEBAE73A-6377-41FF-B177-242A88A22C04}" type="sibTrans" cxnId="{24E6F2EC-16FA-46D6-9D67-6857B0BB65FA}">
      <dgm:prSet/>
      <dgm:spPr/>
      <dgm:t>
        <a:bodyPr/>
        <a:lstStyle/>
        <a:p>
          <a:endParaRPr lang="cs-CZ"/>
        </a:p>
      </dgm:t>
    </dgm:pt>
    <dgm:pt modelId="{EA6AC8AD-3C08-4F6F-BE3B-06F6AC6EB280}">
      <dgm:prSet/>
      <dgm:spPr/>
      <dgm:t>
        <a:bodyPr/>
        <a:lstStyle/>
        <a:p>
          <a:r>
            <a:rPr lang="cs-CZ" dirty="0" smtClean="0"/>
            <a:t>Příklady:</a:t>
          </a:r>
        </a:p>
        <a:p>
          <a:r>
            <a:rPr lang="cs-CZ" dirty="0" err="1" smtClean="0"/>
            <a:t>WordPad</a:t>
          </a:r>
          <a:r>
            <a:rPr lang="cs-CZ" dirty="0" smtClean="0"/>
            <a:t>, MS Word</a:t>
          </a:r>
          <a:endParaRPr lang="cs-CZ" dirty="0"/>
        </a:p>
      </dgm:t>
    </dgm:pt>
    <dgm:pt modelId="{F6FD52CE-AE5C-4E1A-8DDC-18676045FE5C}" type="parTrans" cxnId="{72293F9F-2258-4146-8C34-BD6B9880F90C}">
      <dgm:prSet/>
      <dgm:spPr/>
      <dgm:t>
        <a:bodyPr/>
        <a:lstStyle/>
        <a:p>
          <a:endParaRPr lang="cs-CZ"/>
        </a:p>
      </dgm:t>
    </dgm:pt>
    <dgm:pt modelId="{83D4D2DF-4584-4763-AD6D-36601BD38922}" type="sibTrans" cxnId="{72293F9F-2258-4146-8C34-BD6B9880F90C}">
      <dgm:prSet/>
      <dgm:spPr/>
      <dgm:t>
        <a:bodyPr/>
        <a:lstStyle/>
        <a:p>
          <a:endParaRPr lang="cs-CZ"/>
        </a:p>
      </dgm:t>
    </dgm:pt>
    <dgm:pt modelId="{4676C190-A192-4703-B759-0B5773C9D4C0}">
      <dgm:prSet/>
      <dgm:spPr/>
      <dgm:t>
        <a:bodyPr/>
        <a:lstStyle/>
        <a:p>
          <a:r>
            <a:rPr lang="cs-CZ" dirty="0" smtClean="0"/>
            <a:t>Výukové programy</a:t>
          </a:r>
          <a:endParaRPr lang="cs-CZ" dirty="0"/>
        </a:p>
      </dgm:t>
    </dgm:pt>
    <dgm:pt modelId="{DCBA93F4-46FB-44A6-B1B7-B58AB81D48F8}" type="parTrans" cxnId="{C6D132A2-35EB-4303-9100-C32DE4BF9C90}">
      <dgm:prSet/>
      <dgm:spPr/>
      <dgm:t>
        <a:bodyPr/>
        <a:lstStyle/>
        <a:p>
          <a:endParaRPr lang="cs-CZ"/>
        </a:p>
      </dgm:t>
    </dgm:pt>
    <dgm:pt modelId="{1F489869-A5DD-426A-B723-4E92FC54ADF9}" type="sibTrans" cxnId="{C6D132A2-35EB-4303-9100-C32DE4BF9C90}">
      <dgm:prSet/>
      <dgm:spPr/>
      <dgm:t>
        <a:bodyPr/>
        <a:lstStyle/>
        <a:p>
          <a:endParaRPr lang="cs-CZ"/>
        </a:p>
      </dgm:t>
    </dgm:pt>
    <dgm:pt modelId="{1E66FFAE-4A69-422A-B624-932949E8DD30}">
      <dgm:prSet/>
      <dgm:spPr/>
      <dgm:t>
        <a:bodyPr/>
        <a:lstStyle/>
        <a:p>
          <a:r>
            <a:rPr lang="cs-CZ" dirty="0" smtClean="0"/>
            <a:t>Prezentační programy</a:t>
          </a:r>
          <a:endParaRPr lang="cs-CZ" dirty="0"/>
        </a:p>
      </dgm:t>
    </dgm:pt>
    <dgm:pt modelId="{F04372C0-DED2-40EB-85BA-952F3407E2A4}" type="parTrans" cxnId="{97854D6D-A792-4F42-8DF9-5D8375C1A0C9}">
      <dgm:prSet/>
      <dgm:spPr/>
      <dgm:t>
        <a:bodyPr/>
        <a:lstStyle/>
        <a:p>
          <a:endParaRPr lang="cs-CZ"/>
        </a:p>
      </dgm:t>
    </dgm:pt>
    <dgm:pt modelId="{7CBEDED8-22B1-4B3B-8F4A-0A29106809FD}" type="sibTrans" cxnId="{97854D6D-A792-4F42-8DF9-5D8375C1A0C9}">
      <dgm:prSet/>
      <dgm:spPr/>
      <dgm:t>
        <a:bodyPr/>
        <a:lstStyle/>
        <a:p>
          <a:endParaRPr lang="cs-CZ"/>
        </a:p>
      </dgm:t>
    </dgm:pt>
    <dgm:pt modelId="{F1FDAD54-0EA9-4F7C-8D79-FBD60AD2EEFC}">
      <dgm:prSet/>
      <dgm:spPr/>
      <dgm:t>
        <a:bodyPr/>
        <a:lstStyle/>
        <a:p>
          <a:r>
            <a:rPr lang="cs-CZ" dirty="0" smtClean="0"/>
            <a:t>Správce souborů</a:t>
          </a:r>
          <a:endParaRPr lang="cs-CZ" dirty="0"/>
        </a:p>
      </dgm:t>
    </dgm:pt>
    <dgm:pt modelId="{C1DAED7E-DB5D-4EDE-821B-8BC3647B3B1E}" type="parTrans" cxnId="{402E93AC-9F58-4850-A3DD-23CE256460AE}">
      <dgm:prSet/>
      <dgm:spPr/>
      <dgm:t>
        <a:bodyPr/>
        <a:lstStyle/>
        <a:p>
          <a:endParaRPr lang="cs-CZ"/>
        </a:p>
      </dgm:t>
    </dgm:pt>
    <dgm:pt modelId="{A848BEED-007E-4C06-86EB-63040DABB271}" type="sibTrans" cxnId="{402E93AC-9F58-4850-A3DD-23CE256460AE}">
      <dgm:prSet/>
      <dgm:spPr/>
      <dgm:t>
        <a:bodyPr/>
        <a:lstStyle/>
        <a:p>
          <a:endParaRPr lang="cs-CZ"/>
        </a:p>
      </dgm:t>
    </dgm:pt>
    <dgm:pt modelId="{4EB6BFA0-F927-4941-A558-D66E3751323F}">
      <dgm:prSet/>
      <dgm:spPr/>
      <dgm:t>
        <a:bodyPr/>
        <a:lstStyle/>
        <a:p>
          <a:r>
            <a:rPr lang="cs-CZ" dirty="0" smtClean="0"/>
            <a:t>Příklady:</a:t>
          </a:r>
        </a:p>
        <a:p>
          <a:r>
            <a:rPr lang="cs-CZ" dirty="0" smtClean="0"/>
            <a:t>AVG, </a:t>
          </a:r>
          <a:r>
            <a:rPr lang="cs-CZ" dirty="0" err="1" smtClean="0"/>
            <a:t>Avast</a:t>
          </a:r>
          <a:r>
            <a:rPr lang="cs-CZ" dirty="0" smtClean="0"/>
            <a:t>!, </a:t>
          </a:r>
          <a:r>
            <a:rPr lang="cs-CZ" dirty="0" err="1" smtClean="0"/>
            <a:t>Eset</a:t>
          </a:r>
          <a:r>
            <a:rPr lang="cs-CZ" dirty="0" smtClean="0"/>
            <a:t> NOD32…</a:t>
          </a:r>
          <a:endParaRPr lang="cs-CZ" dirty="0"/>
        </a:p>
      </dgm:t>
    </dgm:pt>
    <dgm:pt modelId="{D58806C4-A519-4A1F-BC05-BAFB6216B2D1}" type="parTrans" cxnId="{834125C4-6160-4012-A969-C3BD7ECB01A6}">
      <dgm:prSet/>
      <dgm:spPr/>
      <dgm:t>
        <a:bodyPr/>
        <a:lstStyle/>
        <a:p>
          <a:endParaRPr lang="cs-CZ"/>
        </a:p>
      </dgm:t>
    </dgm:pt>
    <dgm:pt modelId="{F5BEACC6-9CAD-4F50-AE94-97148101A64D}" type="sibTrans" cxnId="{834125C4-6160-4012-A969-C3BD7ECB01A6}">
      <dgm:prSet/>
      <dgm:spPr/>
      <dgm:t>
        <a:bodyPr/>
        <a:lstStyle/>
        <a:p>
          <a:endParaRPr lang="cs-CZ"/>
        </a:p>
      </dgm:t>
    </dgm:pt>
    <dgm:pt modelId="{DEF5665B-6497-4676-9F0E-D65BB2AE2CDC}">
      <dgm:prSet/>
      <dgm:spPr/>
      <dgm:t>
        <a:bodyPr/>
        <a:lstStyle/>
        <a:p>
          <a:r>
            <a:rPr lang="cs-CZ" dirty="0" smtClean="0"/>
            <a:t>Příklady:</a:t>
          </a:r>
        </a:p>
        <a:p>
          <a:r>
            <a:rPr lang="cs-CZ" dirty="0" smtClean="0"/>
            <a:t>Malování,  </a:t>
          </a:r>
          <a:r>
            <a:rPr lang="cs-CZ" dirty="0" err="1" smtClean="0"/>
            <a:t>CorelDraw</a:t>
          </a:r>
          <a:r>
            <a:rPr lang="cs-CZ" dirty="0" smtClean="0"/>
            <a:t>, Adobe </a:t>
          </a:r>
          <a:r>
            <a:rPr lang="cs-CZ" dirty="0" err="1" smtClean="0"/>
            <a:t>Photoshop</a:t>
          </a:r>
          <a:endParaRPr lang="cs-CZ" dirty="0"/>
        </a:p>
      </dgm:t>
    </dgm:pt>
    <dgm:pt modelId="{B6557E95-5095-43AD-A48C-81241A877EA5}" type="parTrans" cxnId="{A9F13429-B7FC-4FBB-A01A-C9EAA260A167}">
      <dgm:prSet/>
      <dgm:spPr/>
      <dgm:t>
        <a:bodyPr/>
        <a:lstStyle/>
        <a:p>
          <a:endParaRPr lang="cs-CZ"/>
        </a:p>
      </dgm:t>
    </dgm:pt>
    <dgm:pt modelId="{9100AB87-444B-4C94-8C79-E3C0BACF97FC}" type="sibTrans" cxnId="{A9F13429-B7FC-4FBB-A01A-C9EAA260A167}">
      <dgm:prSet/>
      <dgm:spPr/>
      <dgm:t>
        <a:bodyPr/>
        <a:lstStyle/>
        <a:p>
          <a:endParaRPr lang="cs-CZ"/>
        </a:p>
      </dgm:t>
    </dgm:pt>
    <dgm:pt modelId="{AE42B66A-1151-4824-B844-62C233B9D73C}">
      <dgm:prSet/>
      <dgm:spPr/>
      <dgm:t>
        <a:bodyPr/>
        <a:lstStyle/>
        <a:p>
          <a:r>
            <a:rPr lang="cs-CZ" dirty="0" smtClean="0">
              <a:sym typeface="Wingdings" pitchFamily="2" charset="2"/>
            </a:rPr>
            <a:t> </a:t>
          </a:r>
          <a:endParaRPr lang="cs-CZ" dirty="0"/>
        </a:p>
      </dgm:t>
    </dgm:pt>
    <dgm:pt modelId="{57B1A0D2-D966-48D0-BA93-A219D8724613}" type="parTrans" cxnId="{1BD8143A-840E-4875-9372-A479FE467203}">
      <dgm:prSet/>
      <dgm:spPr/>
      <dgm:t>
        <a:bodyPr/>
        <a:lstStyle/>
        <a:p>
          <a:endParaRPr lang="cs-CZ"/>
        </a:p>
      </dgm:t>
    </dgm:pt>
    <dgm:pt modelId="{E64C80F1-54BC-4636-95D8-F27027351A35}" type="sibTrans" cxnId="{1BD8143A-840E-4875-9372-A479FE467203}">
      <dgm:prSet/>
      <dgm:spPr/>
      <dgm:t>
        <a:bodyPr/>
        <a:lstStyle/>
        <a:p>
          <a:endParaRPr lang="cs-CZ"/>
        </a:p>
      </dgm:t>
    </dgm:pt>
    <dgm:pt modelId="{E6B5F36A-C1A8-48DB-BBBA-4CB8424A20C8}">
      <dgm:prSet/>
      <dgm:spPr/>
      <dgm:t>
        <a:bodyPr/>
        <a:lstStyle/>
        <a:p>
          <a:r>
            <a:rPr lang="cs-CZ" dirty="0" smtClean="0"/>
            <a:t>Příklady:</a:t>
          </a:r>
        </a:p>
        <a:p>
          <a:r>
            <a:rPr lang="cs-CZ" dirty="0" smtClean="0"/>
            <a:t>MS PowerPoint</a:t>
          </a:r>
          <a:endParaRPr lang="cs-CZ" dirty="0"/>
        </a:p>
      </dgm:t>
    </dgm:pt>
    <dgm:pt modelId="{A95D061A-F726-4C6B-91AB-B496978A6309}" type="parTrans" cxnId="{21F182D9-ED31-4CB4-9915-AC2EE09BB5F4}">
      <dgm:prSet/>
      <dgm:spPr/>
      <dgm:t>
        <a:bodyPr/>
        <a:lstStyle/>
        <a:p>
          <a:endParaRPr lang="cs-CZ"/>
        </a:p>
      </dgm:t>
    </dgm:pt>
    <dgm:pt modelId="{A202B179-A9C8-4A0D-A9C8-48E75F621A9E}" type="sibTrans" cxnId="{21F182D9-ED31-4CB4-9915-AC2EE09BB5F4}">
      <dgm:prSet/>
      <dgm:spPr/>
      <dgm:t>
        <a:bodyPr/>
        <a:lstStyle/>
        <a:p>
          <a:endParaRPr lang="cs-CZ"/>
        </a:p>
      </dgm:t>
    </dgm:pt>
    <dgm:pt modelId="{858E460D-D51A-4CF5-96FC-AC74FA214FDC}">
      <dgm:prSet/>
      <dgm:spPr/>
      <dgm:t>
        <a:bodyPr/>
        <a:lstStyle/>
        <a:p>
          <a:r>
            <a:rPr lang="cs-CZ" dirty="0" smtClean="0"/>
            <a:t>Příklady:</a:t>
          </a:r>
        </a:p>
        <a:p>
          <a:r>
            <a:rPr lang="cs-CZ" dirty="0" err="1" smtClean="0"/>
            <a:t>TotalCommander</a:t>
          </a:r>
          <a:r>
            <a:rPr lang="cs-CZ" dirty="0" smtClean="0"/>
            <a:t>, Průzkumník</a:t>
          </a:r>
        </a:p>
      </dgm:t>
    </dgm:pt>
    <dgm:pt modelId="{EA85172F-4542-41F6-95C6-8FF641FA14B4}" type="parTrans" cxnId="{8CCE3AD5-C01B-4F16-8615-1A986856F183}">
      <dgm:prSet/>
      <dgm:spPr/>
      <dgm:t>
        <a:bodyPr/>
        <a:lstStyle/>
        <a:p>
          <a:endParaRPr lang="cs-CZ"/>
        </a:p>
      </dgm:t>
    </dgm:pt>
    <dgm:pt modelId="{5EE5FD27-52E6-44AA-BC2B-F24713624391}" type="sibTrans" cxnId="{8CCE3AD5-C01B-4F16-8615-1A986856F183}">
      <dgm:prSet/>
      <dgm:spPr/>
      <dgm:t>
        <a:bodyPr/>
        <a:lstStyle/>
        <a:p>
          <a:endParaRPr lang="cs-CZ"/>
        </a:p>
      </dgm:t>
    </dgm:pt>
    <dgm:pt modelId="{64621DC2-9171-4872-8C79-6420E9F1FFEF}">
      <dgm:prSet/>
      <dgm:spPr/>
      <dgm:t>
        <a:bodyPr/>
        <a:lstStyle/>
        <a:p>
          <a:r>
            <a:rPr lang="cs-CZ" dirty="0" smtClean="0"/>
            <a:t>Tabulkové editory</a:t>
          </a:r>
          <a:endParaRPr lang="cs-CZ" dirty="0"/>
        </a:p>
      </dgm:t>
    </dgm:pt>
    <dgm:pt modelId="{CBFE654B-790E-4E6E-8D3E-BC69606E1973}" type="parTrans" cxnId="{64F6BF4B-E0FD-4E43-BB53-859FE47CF0BE}">
      <dgm:prSet/>
      <dgm:spPr/>
      <dgm:t>
        <a:bodyPr/>
        <a:lstStyle/>
        <a:p>
          <a:endParaRPr lang="cs-CZ"/>
        </a:p>
      </dgm:t>
    </dgm:pt>
    <dgm:pt modelId="{19C9B7EB-8CD3-409D-8BAA-427139F208BE}" type="sibTrans" cxnId="{64F6BF4B-E0FD-4E43-BB53-859FE47CF0BE}">
      <dgm:prSet/>
      <dgm:spPr/>
      <dgm:t>
        <a:bodyPr/>
        <a:lstStyle/>
        <a:p>
          <a:endParaRPr lang="cs-CZ"/>
        </a:p>
      </dgm:t>
    </dgm:pt>
    <dgm:pt modelId="{9F79B890-4DB4-404E-AF6D-C4FDED7A20C6}">
      <dgm:prSet/>
      <dgm:spPr/>
      <dgm:t>
        <a:bodyPr/>
        <a:lstStyle/>
        <a:p>
          <a:r>
            <a:rPr lang="cs-CZ" dirty="0" smtClean="0"/>
            <a:t>Příklady:</a:t>
          </a:r>
        </a:p>
        <a:p>
          <a:r>
            <a:rPr lang="cs-CZ" dirty="0" smtClean="0"/>
            <a:t>MS Excel</a:t>
          </a:r>
          <a:endParaRPr lang="cs-CZ" dirty="0"/>
        </a:p>
      </dgm:t>
    </dgm:pt>
    <dgm:pt modelId="{13FADF8B-6882-49C8-A28D-178626E10176}" type="parTrans" cxnId="{E7BBAB57-CABA-4725-ABDE-C09CBD584373}">
      <dgm:prSet/>
      <dgm:spPr/>
      <dgm:t>
        <a:bodyPr/>
        <a:lstStyle/>
        <a:p>
          <a:endParaRPr lang="cs-CZ"/>
        </a:p>
      </dgm:t>
    </dgm:pt>
    <dgm:pt modelId="{A9B613E7-9994-45FE-B860-2A672107DB30}" type="sibTrans" cxnId="{E7BBAB57-CABA-4725-ABDE-C09CBD584373}">
      <dgm:prSet/>
      <dgm:spPr/>
      <dgm:t>
        <a:bodyPr/>
        <a:lstStyle/>
        <a:p>
          <a:endParaRPr lang="cs-CZ"/>
        </a:p>
      </dgm:t>
    </dgm:pt>
    <dgm:pt modelId="{7CDCF2F3-54EE-44BF-86DE-67526307085D}" type="pres">
      <dgm:prSet presAssocID="{6F6C0045-3CDD-4657-84EC-29D9C8BB32B6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82E496-557D-477B-9434-BA8A20949B3D}" type="pres">
      <dgm:prSet presAssocID="{51DA8268-89D3-4186-BC56-0476C4F5EE01}" presName="root1" presStyleCnt="0"/>
      <dgm:spPr/>
    </dgm:pt>
    <dgm:pt modelId="{F2A9A324-47BD-4DDE-8D43-9FE2B5C4F29A}" type="pres">
      <dgm:prSet presAssocID="{51DA8268-89D3-4186-BC56-0476C4F5EE01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B461E99-CA09-4E02-9FE6-9949F4E70A71}" type="pres">
      <dgm:prSet presAssocID="{51DA8268-89D3-4186-BC56-0476C4F5EE01}" presName="level2hierChild" presStyleCnt="0"/>
      <dgm:spPr/>
    </dgm:pt>
    <dgm:pt modelId="{036F8825-28D2-4B0D-9088-20ECEF6594F5}" type="pres">
      <dgm:prSet presAssocID="{20F5EA6E-4CB2-4570-9C7C-4A3749A11CB2}" presName="conn2-1" presStyleLbl="parChTrans1D2" presStyleIdx="0" presStyleCnt="7"/>
      <dgm:spPr/>
      <dgm:t>
        <a:bodyPr/>
        <a:lstStyle/>
        <a:p>
          <a:endParaRPr lang="cs-CZ"/>
        </a:p>
      </dgm:t>
    </dgm:pt>
    <dgm:pt modelId="{D07D2033-BFF6-4D56-822F-9E77CF49128B}" type="pres">
      <dgm:prSet presAssocID="{20F5EA6E-4CB2-4570-9C7C-4A3749A11CB2}" presName="connTx" presStyleLbl="parChTrans1D2" presStyleIdx="0" presStyleCnt="7"/>
      <dgm:spPr/>
      <dgm:t>
        <a:bodyPr/>
        <a:lstStyle/>
        <a:p>
          <a:endParaRPr lang="cs-CZ"/>
        </a:p>
      </dgm:t>
    </dgm:pt>
    <dgm:pt modelId="{51555FD4-2965-402C-A6EE-715FFB16CD01}" type="pres">
      <dgm:prSet presAssocID="{3A9F3A92-5532-4C39-BD82-F3540AB5FA6E}" presName="root2" presStyleCnt="0"/>
      <dgm:spPr/>
    </dgm:pt>
    <dgm:pt modelId="{6A95F77A-345C-49A3-9EDF-3805DA77B0F7}" type="pres">
      <dgm:prSet presAssocID="{3A9F3A92-5532-4C39-BD82-F3540AB5FA6E}" presName="LevelTwoTextNode" presStyleLbl="node2" presStyleIdx="0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948F4DB-AB38-4F67-A401-BCFFC9FA40F2}" type="pres">
      <dgm:prSet presAssocID="{3A9F3A92-5532-4C39-BD82-F3540AB5FA6E}" presName="level3hierChild" presStyleCnt="0"/>
      <dgm:spPr/>
    </dgm:pt>
    <dgm:pt modelId="{1DD9BB92-430B-4604-B456-291EF9080F54}" type="pres">
      <dgm:prSet presAssocID="{D58806C4-A519-4A1F-BC05-BAFB6216B2D1}" presName="conn2-1" presStyleLbl="parChTrans1D3" presStyleIdx="0" presStyleCnt="7"/>
      <dgm:spPr/>
      <dgm:t>
        <a:bodyPr/>
        <a:lstStyle/>
        <a:p>
          <a:endParaRPr lang="cs-CZ"/>
        </a:p>
      </dgm:t>
    </dgm:pt>
    <dgm:pt modelId="{62FD8C94-5525-42BA-B5A3-9CF21925504E}" type="pres">
      <dgm:prSet presAssocID="{D58806C4-A519-4A1F-BC05-BAFB6216B2D1}" presName="connTx" presStyleLbl="parChTrans1D3" presStyleIdx="0" presStyleCnt="7"/>
      <dgm:spPr/>
      <dgm:t>
        <a:bodyPr/>
        <a:lstStyle/>
        <a:p>
          <a:endParaRPr lang="cs-CZ"/>
        </a:p>
      </dgm:t>
    </dgm:pt>
    <dgm:pt modelId="{06054235-CDAA-4C36-957F-BCBE6A371A0A}" type="pres">
      <dgm:prSet presAssocID="{4EB6BFA0-F927-4941-A558-D66E3751323F}" presName="root2" presStyleCnt="0"/>
      <dgm:spPr/>
    </dgm:pt>
    <dgm:pt modelId="{95231C0E-4F23-4A58-803D-EEB0D5178C7B}" type="pres">
      <dgm:prSet presAssocID="{4EB6BFA0-F927-4941-A558-D66E3751323F}" presName="LevelTwoTextNode" presStyleLbl="node3" presStyleIdx="0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440CF1E-E8A7-4A02-8532-29F4D8197D07}" type="pres">
      <dgm:prSet presAssocID="{4EB6BFA0-F927-4941-A558-D66E3751323F}" presName="level3hierChild" presStyleCnt="0"/>
      <dgm:spPr/>
    </dgm:pt>
    <dgm:pt modelId="{BE937DD6-A6BB-40DB-B572-530CC13177B4}" type="pres">
      <dgm:prSet presAssocID="{81F55857-6E1A-4892-A542-0A44EB000AA9}" presName="conn2-1" presStyleLbl="parChTrans1D2" presStyleIdx="1" presStyleCnt="7"/>
      <dgm:spPr/>
      <dgm:t>
        <a:bodyPr/>
        <a:lstStyle/>
        <a:p>
          <a:endParaRPr lang="cs-CZ"/>
        </a:p>
      </dgm:t>
    </dgm:pt>
    <dgm:pt modelId="{6CFDBE48-2BE4-4015-A9AF-19EED635B20A}" type="pres">
      <dgm:prSet presAssocID="{81F55857-6E1A-4892-A542-0A44EB000AA9}" presName="connTx" presStyleLbl="parChTrans1D2" presStyleIdx="1" presStyleCnt="7"/>
      <dgm:spPr/>
      <dgm:t>
        <a:bodyPr/>
        <a:lstStyle/>
        <a:p>
          <a:endParaRPr lang="cs-CZ"/>
        </a:p>
      </dgm:t>
    </dgm:pt>
    <dgm:pt modelId="{A913465E-C5C8-4234-89D5-AABA44051D34}" type="pres">
      <dgm:prSet presAssocID="{7037817C-C485-4DA3-9045-2F247B19CBCF}" presName="root2" presStyleCnt="0"/>
      <dgm:spPr/>
    </dgm:pt>
    <dgm:pt modelId="{9F622C93-417F-4734-B4E9-E3DC48FFF9E5}" type="pres">
      <dgm:prSet presAssocID="{7037817C-C485-4DA3-9045-2F247B19CBCF}" presName="LevelTwoTextNode" presStyleLbl="node2" presStyleIdx="1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937AAA9-EE73-45F0-ADF5-AE834D28655F}" type="pres">
      <dgm:prSet presAssocID="{7037817C-C485-4DA3-9045-2F247B19CBCF}" presName="level3hierChild" presStyleCnt="0"/>
      <dgm:spPr/>
    </dgm:pt>
    <dgm:pt modelId="{A9338B9C-CCEF-4E8E-9C20-6134E498EE96}" type="pres">
      <dgm:prSet presAssocID="{B6557E95-5095-43AD-A48C-81241A877EA5}" presName="conn2-1" presStyleLbl="parChTrans1D3" presStyleIdx="1" presStyleCnt="7"/>
      <dgm:spPr/>
      <dgm:t>
        <a:bodyPr/>
        <a:lstStyle/>
        <a:p>
          <a:endParaRPr lang="cs-CZ"/>
        </a:p>
      </dgm:t>
    </dgm:pt>
    <dgm:pt modelId="{C9D1E3DB-A07D-44FE-A8E2-B58BD1452340}" type="pres">
      <dgm:prSet presAssocID="{B6557E95-5095-43AD-A48C-81241A877EA5}" presName="connTx" presStyleLbl="parChTrans1D3" presStyleIdx="1" presStyleCnt="7"/>
      <dgm:spPr/>
      <dgm:t>
        <a:bodyPr/>
        <a:lstStyle/>
        <a:p>
          <a:endParaRPr lang="cs-CZ"/>
        </a:p>
      </dgm:t>
    </dgm:pt>
    <dgm:pt modelId="{0AA723C3-ADFA-4312-BAB0-72259E248705}" type="pres">
      <dgm:prSet presAssocID="{DEF5665B-6497-4676-9F0E-D65BB2AE2CDC}" presName="root2" presStyleCnt="0"/>
      <dgm:spPr/>
    </dgm:pt>
    <dgm:pt modelId="{506664F6-03BE-4A64-931C-A34B4A43C225}" type="pres">
      <dgm:prSet presAssocID="{DEF5665B-6497-4676-9F0E-D65BB2AE2CDC}" presName="LevelTwoTextNode" presStyleLbl="node3" presStyleIdx="1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DE1DC1-8626-46D7-93E7-3559F0ABF974}" type="pres">
      <dgm:prSet presAssocID="{DEF5665B-6497-4676-9F0E-D65BB2AE2CDC}" presName="level3hierChild" presStyleCnt="0"/>
      <dgm:spPr/>
    </dgm:pt>
    <dgm:pt modelId="{E2E718AD-42DE-4534-812E-F4C5BD2193AC}" type="pres">
      <dgm:prSet presAssocID="{8E4FFE89-70D9-4080-BC17-E4F9C5289656}" presName="conn2-1" presStyleLbl="parChTrans1D2" presStyleIdx="2" presStyleCnt="7"/>
      <dgm:spPr/>
      <dgm:t>
        <a:bodyPr/>
        <a:lstStyle/>
        <a:p>
          <a:endParaRPr lang="cs-CZ"/>
        </a:p>
      </dgm:t>
    </dgm:pt>
    <dgm:pt modelId="{E4CAFC97-5F35-4020-A6C5-D1F6AED47958}" type="pres">
      <dgm:prSet presAssocID="{8E4FFE89-70D9-4080-BC17-E4F9C5289656}" presName="connTx" presStyleLbl="parChTrans1D2" presStyleIdx="2" presStyleCnt="7"/>
      <dgm:spPr/>
      <dgm:t>
        <a:bodyPr/>
        <a:lstStyle/>
        <a:p>
          <a:endParaRPr lang="cs-CZ"/>
        </a:p>
      </dgm:t>
    </dgm:pt>
    <dgm:pt modelId="{542C13C0-DD39-4DCF-8714-1A78967EA073}" type="pres">
      <dgm:prSet presAssocID="{35CA2D30-36D2-420E-B5EB-C4DB75C5BEEE}" presName="root2" presStyleCnt="0"/>
      <dgm:spPr/>
    </dgm:pt>
    <dgm:pt modelId="{D574B27E-F1EA-4DB5-BEDD-67E3B55D7E02}" type="pres">
      <dgm:prSet presAssocID="{35CA2D30-36D2-420E-B5EB-C4DB75C5BEEE}" presName="LevelTwoTextNode" presStyleLbl="node2" presStyleIdx="2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75B8A6B-60CB-4B2A-9F8A-28F2FCD9B3C3}" type="pres">
      <dgm:prSet presAssocID="{35CA2D30-36D2-420E-B5EB-C4DB75C5BEEE}" presName="level3hierChild" presStyleCnt="0"/>
      <dgm:spPr/>
    </dgm:pt>
    <dgm:pt modelId="{BA6776C2-8512-4E49-91BA-D5EA12F1516C}" type="pres">
      <dgm:prSet presAssocID="{F6FD52CE-AE5C-4E1A-8DDC-18676045FE5C}" presName="conn2-1" presStyleLbl="parChTrans1D3" presStyleIdx="2" presStyleCnt="7"/>
      <dgm:spPr/>
      <dgm:t>
        <a:bodyPr/>
        <a:lstStyle/>
        <a:p>
          <a:endParaRPr lang="cs-CZ"/>
        </a:p>
      </dgm:t>
    </dgm:pt>
    <dgm:pt modelId="{F7593305-3625-43B4-A2DF-9DA9CB26270B}" type="pres">
      <dgm:prSet presAssocID="{F6FD52CE-AE5C-4E1A-8DDC-18676045FE5C}" presName="connTx" presStyleLbl="parChTrans1D3" presStyleIdx="2" presStyleCnt="7"/>
      <dgm:spPr/>
      <dgm:t>
        <a:bodyPr/>
        <a:lstStyle/>
        <a:p>
          <a:endParaRPr lang="cs-CZ"/>
        </a:p>
      </dgm:t>
    </dgm:pt>
    <dgm:pt modelId="{D8285923-895B-4D17-84D5-1CC235B0C090}" type="pres">
      <dgm:prSet presAssocID="{EA6AC8AD-3C08-4F6F-BE3B-06F6AC6EB280}" presName="root2" presStyleCnt="0"/>
      <dgm:spPr/>
    </dgm:pt>
    <dgm:pt modelId="{5EA4831B-402C-4F81-8A56-CB3EC60C3E9F}" type="pres">
      <dgm:prSet presAssocID="{EA6AC8AD-3C08-4F6F-BE3B-06F6AC6EB280}" presName="LevelTwoTextNode" presStyleLbl="node3" presStyleIdx="2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016EF3C-902E-4E96-90A5-A68B3E9F4376}" type="pres">
      <dgm:prSet presAssocID="{EA6AC8AD-3C08-4F6F-BE3B-06F6AC6EB280}" presName="level3hierChild" presStyleCnt="0"/>
      <dgm:spPr/>
    </dgm:pt>
    <dgm:pt modelId="{13B9255A-36F2-49DC-A879-E977A075EA66}" type="pres">
      <dgm:prSet presAssocID="{CBFE654B-790E-4E6E-8D3E-BC69606E1973}" presName="conn2-1" presStyleLbl="parChTrans1D2" presStyleIdx="3" presStyleCnt="7"/>
      <dgm:spPr/>
      <dgm:t>
        <a:bodyPr/>
        <a:lstStyle/>
        <a:p>
          <a:endParaRPr lang="cs-CZ"/>
        </a:p>
      </dgm:t>
    </dgm:pt>
    <dgm:pt modelId="{8121ADA4-DFE7-4F5E-927A-2DC5074A809C}" type="pres">
      <dgm:prSet presAssocID="{CBFE654B-790E-4E6E-8D3E-BC69606E1973}" presName="connTx" presStyleLbl="parChTrans1D2" presStyleIdx="3" presStyleCnt="7"/>
      <dgm:spPr/>
      <dgm:t>
        <a:bodyPr/>
        <a:lstStyle/>
        <a:p>
          <a:endParaRPr lang="cs-CZ"/>
        </a:p>
      </dgm:t>
    </dgm:pt>
    <dgm:pt modelId="{DAA29A5C-F307-479B-B487-A09C083C1436}" type="pres">
      <dgm:prSet presAssocID="{64621DC2-9171-4872-8C79-6420E9F1FFEF}" presName="root2" presStyleCnt="0"/>
      <dgm:spPr/>
    </dgm:pt>
    <dgm:pt modelId="{2105A1D3-068E-4C1D-9346-C61294B1BC83}" type="pres">
      <dgm:prSet presAssocID="{64621DC2-9171-4872-8C79-6420E9F1FFEF}" presName="LevelTwoTextNode" presStyleLbl="node2" presStyleIdx="3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664213F-E99A-4895-AC8C-FB81971F8CA8}" type="pres">
      <dgm:prSet presAssocID="{64621DC2-9171-4872-8C79-6420E9F1FFEF}" presName="level3hierChild" presStyleCnt="0"/>
      <dgm:spPr/>
    </dgm:pt>
    <dgm:pt modelId="{B8EBBF63-76BB-4E98-BB89-1A1C9F3FC680}" type="pres">
      <dgm:prSet presAssocID="{13FADF8B-6882-49C8-A28D-178626E10176}" presName="conn2-1" presStyleLbl="parChTrans1D3" presStyleIdx="3" presStyleCnt="7"/>
      <dgm:spPr/>
      <dgm:t>
        <a:bodyPr/>
        <a:lstStyle/>
        <a:p>
          <a:endParaRPr lang="cs-CZ"/>
        </a:p>
      </dgm:t>
    </dgm:pt>
    <dgm:pt modelId="{1E24934A-E613-4952-ACB3-5D0F277AB4AA}" type="pres">
      <dgm:prSet presAssocID="{13FADF8B-6882-49C8-A28D-178626E10176}" presName="connTx" presStyleLbl="parChTrans1D3" presStyleIdx="3" presStyleCnt="7"/>
      <dgm:spPr/>
      <dgm:t>
        <a:bodyPr/>
        <a:lstStyle/>
        <a:p>
          <a:endParaRPr lang="cs-CZ"/>
        </a:p>
      </dgm:t>
    </dgm:pt>
    <dgm:pt modelId="{973B56A2-E1A1-4CB9-86CE-122D4C3CD0AE}" type="pres">
      <dgm:prSet presAssocID="{9F79B890-4DB4-404E-AF6D-C4FDED7A20C6}" presName="root2" presStyleCnt="0"/>
      <dgm:spPr/>
    </dgm:pt>
    <dgm:pt modelId="{7E585015-3456-4DF8-BA8C-FA26948F1520}" type="pres">
      <dgm:prSet presAssocID="{9F79B890-4DB4-404E-AF6D-C4FDED7A20C6}" presName="LevelTwoTextNode" presStyleLbl="node3" presStyleIdx="3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869F382-4B1C-4018-A339-0461C06578C4}" type="pres">
      <dgm:prSet presAssocID="{9F79B890-4DB4-404E-AF6D-C4FDED7A20C6}" presName="level3hierChild" presStyleCnt="0"/>
      <dgm:spPr/>
    </dgm:pt>
    <dgm:pt modelId="{763D2A0D-399E-461D-8805-B9D28C6F2D5A}" type="pres">
      <dgm:prSet presAssocID="{DCBA93F4-46FB-44A6-B1B7-B58AB81D48F8}" presName="conn2-1" presStyleLbl="parChTrans1D2" presStyleIdx="4" presStyleCnt="7"/>
      <dgm:spPr/>
      <dgm:t>
        <a:bodyPr/>
        <a:lstStyle/>
        <a:p>
          <a:endParaRPr lang="cs-CZ"/>
        </a:p>
      </dgm:t>
    </dgm:pt>
    <dgm:pt modelId="{D0BDBE53-8FFB-4B35-B2D4-02FB1DD3B2CB}" type="pres">
      <dgm:prSet presAssocID="{DCBA93F4-46FB-44A6-B1B7-B58AB81D48F8}" presName="connTx" presStyleLbl="parChTrans1D2" presStyleIdx="4" presStyleCnt="7"/>
      <dgm:spPr/>
      <dgm:t>
        <a:bodyPr/>
        <a:lstStyle/>
        <a:p>
          <a:endParaRPr lang="cs-CZ"/>
        </a:p>
      </dgm:t>
    </dgm:pt>
    <dgm:pt modelId="{AA54D369-72DE-4D75-8178-EFB290D168CC}" type="pres">
      <dgm:prSet presAssocID="{4676C190-A192-4703-B759-0B5773C9D4C0}" presName="root2" presStyleCnt="0"/>
      <dgm:spPr/>
    </dgm:pt>
    <dgm:pt modelId="{0AB393C7-5FD5-4E1D-BBD2-63DBF3B8F6A3}" type="pres">
      <dgm:prSet presAssocID="{4676C190-A192-4703-B759-0B5773C9D4C0}" presName="LevelTwoTextNode" presStyleLbl="node2" presStyleIdx="4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1865F8E-36CD-427B-9C96-D8D05544CF0A}" type="pres">
      <dgm:prSet presAssocID="{4676C190-A192-4703-B759-0B5773C9D4C0}" presName="level3hierChild" presStyleCnt="0"/>
      <dgm:spPr/>
    </dgm:pt>
    <dgm:pt modelId="{9F4B14A7-2E3F-4B84-A6A5-72558B4C9623}" type="pres">
      <dgm:prSet presAssocID="{57B1A0D2-D966-48D0-BA93-A219D8724613}" presName="conn2-1" presStyleLbl="parChTrans1D3" presStyleIdx="4" presStyleCnt="7"/>
      <dgm:spPr/>
      <dgm:t>
        <a:bodyPr/>
        <a:lstStyle/>
        <a:p>
          <a:endParaRPr lang="cs-CZ"/>
        </a:p>
      </dgm:t>
    </dgm:pt>
    <dgm:pt modelId="{6901E961-4412-4224-B16C-BFD561825FC6}" type="pres">
      <dgm:prSet presAssocID="{57B1A0D2-D966-48D0-BA93-A219D8724613}" presName="connTx" presStyleLbl="parChTrans1D3" presStyleIdx="4" presStyleCnt="7"/>
      <dgm:spPr/>
      <dgm:t>
        <a:bodyPr/>
        <a:lstStyle/>
        <a:p>
          <a:endParaRPr lang="cs-CZ"/>
        </a:p>
      </dgm:t>
    </dgm:pt>
    <dgm:pt modelId="{CBDFD8AD-C279-4A55-831B-16BB9F0198D6}" type="pres">
      <dgm:prSet presAssocID="{AE42B66A-1151-4824-B844-62C233B9D73C}" presName="root2" presStyleCnt="0"/>
      <dgm:spPr/>
    </dgm:pt>
    <dgm:pt modelId="{9CF599F3-0483-4F2A-91B2-D0268A7CEF8D}" type="pres">
      <dgm:prSet presAssocID="{AE42B66A-1151-4824-B844-62C233B9D73C}" presName="LevelTwoTextNode" presStyleLbl="node3" presStyleIdx="4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AA79F2D-20AE-4ECF-8977-6FEC5781FCED}" type="pres">
      <dgm:prSet presAssocID="{AE42B66A-1151-4824-B844-62C233B9D73C}" presName="level3hierChild" presStyleCnt="0"/>
      <dgm:spPr/>
    </dgm:pt>
    <dgm:pt modelId="{5851C542-CAE2-4CB3-AA7A-892B87D72CCA}" type="pres">
      <dgm:prSet presAssocID="{F04372C0-DED2-40EB-85BA-952F3407E2A4}" presName="conn2-1" presStyleLbl="parChTrans1D2" presStyleIdx="5" presStyleCnt="7"/>
      <dgm:spPr/>
      <dgm:t>
        <a:bodyPr/>
        <a:lstStyle/>
        <a:p>
          <a:endParaRPr lang="cs-CZ"/>
        </a:p>
      </dgm:t>
    </dgm:pt>
    <dgm:pt modelId="{CECBB1C9-747D-4FE6-9521-FD8BBCFF2761}" type="pres">
      <dgm:prSet presAssocID="{F04372C0-DED2-40EB-85BA-952F3407E2A4}" presName="connTx" presStyleLbl="parChTrans1D2" presStyleIdx="5" presStyleCnt="7"/>
      <dgm:spPr/>
      <dgm:t>
        <a:bodyPr/>
        <a:lstStyle/>
        <a:p>
          <a:endParaRPr lang="cs-CZ"/>
        </a:p>
      </dgm:t>
    </dgm:pt>
    <dgm:pt modelId="{FECEE99A-7FB6-4B70-A2AE-77AA3E5AED10}" type="pres">
      <dgm:prSet presAssocID="{1E66FFAE-4A69-422A-B624-932949E8DD30}" presName="root2" presStyleCnt="0"/>
      <dgm:spPr/>
    </dgm:pt>
    <dgm:pt modelId="{7D798597-CC88-4BC9-B4D1-AF9AFEC461D0}" type="pres">
      <dgm:prSet presAssocID="{1E66FFAE-4A69-422A-B624-932949E8DD30}" presName="LevelTwoTextNode" presStyleLbl="node2" presStyleIdx="5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9CBF778-E65F-44A9-B4B0-8399D2F8EA7F}" type="pres">
      <dgm:prSet presAssocID="{1E66FFAE-4A69-422A-B624-932949E8DD30}" presName="level3hierChild" presStyleCnt="0"/>
      <dgm:spPr/>
    </dgm:pt>
    <dgm:pt modelId="{F327B7AB-2505-4F7E-813E-37E04591BAF6}" type="pres">
      <dgm:prSet presAssocID="{A95D061A-F726-4C6B-91AB-B496978A6309}" presName="conn2-1" presStyleLbl="parChTrans1D3" presStyleIdx="5" presStyleCnt="7"/>
      <dgm:spPr/>
      <dgm:t>
        <a:bodyPr/>
        <a:lstStyle/>
        <a:p>
          <a:endParaRPr lang="cs-CZ"/>
        </a:p>
      </dgm:t>
    </dgm:pt>
    <dgm:pt modelId="{AE5334A4-CD88-41A5-95DF-3F88C11E2961}" type="pres">
      <dgm:prSet presAssocID="{A95D061A-F726-4C6B-91AB-B496978A6309}" presName="connTx" presStyleLbl="parChTrans1D3" presStyleIdx="5" presStyleCnt="7"/>
      <dgm:spPr/>
      <dgm:t>
        <a:bodyPr/>
        <a:lstStyle/>
        <a:p>
          <a:endParaRPr lang="cs-CZ"/>
        </a:p>
      </dgm:t>
    </dgm:pt>
    <dgm:pt modelId="{8981ADD0-22D6-453E-AF31-A03E9CBA2DCF}" type="pres">
      <dgm:prSet presAssocID="{E6B5F36A-C1A8-48DB-BBBA-4CB8424A20C8}" presName="root2" presStyleCnt="0"/>
      <dgm:spPr/>
    </dgm:pt>
    <dgm:pt modelId="{C783041B-2966-4BB3-B214-E90C177E4022}" type="pres">
      <dgm:prSet presAssocID="{E6B5F36A-C1A8-48DB-BBBA-4CB8424A20C8}" presName="LevelTwoTextNode" presStyleLbl="node3" presStyleIdx="5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0419B9C-3D73-4F89-952F-E1A210788D82}" type="pres">
      <dgm:prSet presAssocID="{E6B5F36A-C1A8-48DB-BBBA-4CB8424A20C8}" presName="level3hierChild" presStyleCnt="0"/>
      <dgm:spPr/>
    </dgm:pt>
    <dgm:pt modelId="{314DE1D6-322E-40F6-AE1B-94EA4A4D3041}" type="pres">
      <dgm:prSet presAssocID="{C1DAED7E-DB5D-4EDE-821B-8BC3647B3B1E}" presName="conn2-1" presStyleLbl="parChTrans1D2" presStyleIdx="6" presStyleCnt="7"/>
      <dgm:spPr/>
      <dgm:t>
        <a:bodyPr/>
        <a:lstStyle/>
        <a:p>
          <a:endParaRPr lang="cs-CZ"/>
        </a:p>
      </dgm:t>
    </dgm:pt>
    <dgm:pt modelId="{A78E9C98-1667-474C-9997-C4B35504F72D}" type="pres">
      <dgm:prSet presAssocID="{C1DAED7E-DB5D-4EDE-821B-8BC3647B3B1E}" presName="connTx" presStyleLbl="parChTrans1D2" presStyleIdx="6" presStyleCnt="7"/>
      <dgm:spPr/>
      <dgm:t>
        <a:bodyPr/>
        <a:lstStyle/>
        <a:p>
          <a:endParaRPr lang="cs-CZ"/>
        </a:p>
      </dgm:t>
    </dgm:pt>
    <dgm:pt modelId="{28070BA3-9E35-4973-9E03-5B0141C358A7}" type="pres">
      <dgm:prSet presAssocID="{F1FDAD54-0EA9-4F7C-8D79-FBD60AD2EEFC}" presName="root2" presStyleCnt="0"/>
      <dgm:spPr/>
    </dgm:pt>
    <dgm:pt modelId="{195C1A05-C894-42EE-BBCF-81E8BC46CFED}" type="pres">
      <dgm:prSet presAssocID="{F1FDAD54-0EA9-4F7C-8D79-FBD60AD2EEFC}" presName="LevelTwoTextNode" presStyleLbl="node2" presStyleIdx="6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C26F372-5A10-4958-9CE4-AFAE889F2B82}" type="pres">
      <dgm:prSet presAssocID="{F1FDAD54-0EA9-4F7C-8D79-FBD60AD2EEFC}" presName="level3hierChild" presStyleCnt="0"/>
      <dgm:spPr/>
    </dgm:pt>
    <dgm:pt modelId="{DDE2E2E7-17F8-46FC-A707-2C5E3E73C341}" type="pres">
      <dgm:prSet presAssocID="{EA85172F-4542-41F6-95C6-8FF641FA14B4}" presName="conn2-1" presStyleLbl="parChTrans1D3" presStyleIdx="6" presStyleCnt="7"/>
      <dgm:spPr/>
      <dgm:t>
        <a:bodyPr/>
        <a:lstStyle/>
        <a:p>
          <a:endParaRPr lang="cs-CZ"/>
        </a:p>
      </dgm:t>
    </dgm:pt>
    <dgm:pt modelId="{DEFA2F6B-1080-4323-ABF7-79A8E8E0CB41}" type="pres">
      <dgm:prSet presAssocID="{EA85172F-4542-41F6-95C6-8FF641FA14B4}" presName="connTx" presStyleLbl="parChTrans1D3" presStyleIdx="6" presStyleCnt="7"/>
      <dgm:spPr/>
      <dgm:t>
        <a:bodyPr/>
        <a:lstStyle/>
        <a:p>
          <a:endParaRPr lang="cs-CZ"/>
        </a:p>
      </dgm:t>
    </dgm:pt>
    <dgm:pt modelId="{C4F8DE77-4580-45F0-A0B1-FCF2A063596F}" type="pres">
      <dgm:prSet presAssocID="{858E460D-D51A-4CF5-96FC-AC74FA214FDC}" presName="root2" presStyleCnt="0"/>
      <dgm:spPr/>
    </dgm:pt>
    <dgm:pt modelId="{9B3E9394-E1D4-4F91-866F-AE307A56DD5F}" type="pres">
      <dgm:prSet presAssocID="{858E460D-D51A-4CF5-96FC-AC74FA214FDC}" presName="LevelTwoTextNode" presStyleLbl="node3" presStyleIdx="6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7DD38F3-48AD-4F28-B013-1682CAA2AD66}" type="pres">
      <dgm:prSet presAssocID="{858E460D-D51A-4CF5-96FC-AC74FA214FDC}" presName="level3hierChild" presStyleCnt="0"/>
      <dgm:spPr/>
    </dgm:pt>
  </dgm:ptLst>
  <dgm:cxnLst>
    <dgm:cxn modelId="{CD73E56F-FF0C-448A-816D-4CB4F044F44F}" type="presOf" srcId="{DCBA93F4-46FB-44A6-B1B7-B58AB81D48F8}" destId="{D0BDBE53-8FFB-4B35-B2D4-02FB1DD3B2CB}" srcOrd="1" destOrd="0" presId="urn:microsoft.com/office/officeart/2008/layout/HorizontalMultiLevelHierarchy"/>
    <dgm:cxn modelId="{DA0DF60B-7013-473B-BAA2-75E0103FC7F3}" type="presOf" srcId="{20F5EA6E-4CB2-4570-9C7C-4A3749A11CB2}" destId="{D07D2033-BFF6-4D56-822F-9E77CF49128B}" srcOrd="1" destOrd="0" presId="urn:microsoft.com/office/officeart/2008/layout/HorizontalMultiLevelHierarchy"/>
    <dgm:cxn modelId="{66B8665E-ADED-41E8-B64E-746C05607C10}" type="presOf" srcId="{CBFE654B-790E-4E6E-8D3E-BC69606E1973}" destId="{13B9255A-36F2-49DC-A879-E977A075EA66}" srcOrd="0" destOrd="0" presId="urn:microsoft.com/office/officeart/2008/layout/HorizontalMultiLevelHierarchy"/>
    <dgm:cxn modelId="{24E6F2EC-16FA-46D6-9D67-6857B0BB65FA}" srcId="{51DA8268-89D3-4186-BC56-0476C4F5EE01}" destId="{35CA2D30-36D2-420E-B5EB-C4DB75C5BEEE}" srcOrd="2" destOrd="0" parTransId="{8E4FFE89-70D9-4080-BC17-E4F9C5289656}" sibTransId="{CEBAE73A-6377-41FF-B177-242A88A22C04}"/>
    <dgm:cxn modelId="{C6D132A2-35EB-4303-9100-C32DE4BF9C90}" srcId="{51DA8268-89D3-4186-BC56-0476C4F5EE01}" destId="{4676C190-A192-4703-B759-0B5773C9D4C0}" srcOrd="4" destOrd="0" parTransId="{DCBA93F4-46FB-44A6-B1B7-B58AB81D48F8}" sibTransId="{1F489869-A5DD-426A-B723-4E92FC54ADF9}"/>
    <dgm:cxn modelId="{D23E2C9E-06DE-462A-AE2B-33207CFD631F}" type="presOf" srcId="{35CA2D30-36D2-420E-B5EB-C4DB75C5BEEE}" destId="{D574B27E-F1EA-4DB5-BEDD-67E3B55D7E02}" srcOrd="0" destOrd="0" presId="urn:microsoft.com/office/officeart/2008/layout/HorizontalMultiLevelHierarchy"/>
    <dgm:cxn modelId="{3A84D40B-E0D2-4688-9681-50038708C0FC}" type="presOf" srcId="{F04372C0-DED2-40EB-85BA-952F3407E2A4}" destId="{CECBB1C9-747D-4FE6-9521-FD8BBCFF2761}" srcOrd="1" destOrd="0" presId="urn:microsoft.com/office/officeart/2008/layout/HorizontalMultiLevelHierarchy"/>
    <dgm:cxn modelId="{BFCA65D1-F4A6-4487-820E-E49C521CF51F}" type="presOf" srcId="{EA85172F-4542-41F6-95C6-8FF641FA14B4}" destId="{DEFA2F6B-1080-4323-ABF7-79A8E8E0CB41}" srcOrd="1" destOrd="0" presId="urn:microsoft.com/office/officeart/2008/layout/HorizontalMultiLevelHierarchy"/>
    <dgm:cxn modelId="{1BD8143A-840E-4875-9372-A479FE467203}" srcId="{4676C190-A192-4703-B759-0B5773C9D4C0}" destId="{AE42B66A-1151-4824-B844-62C233B9D73C}" srcOrd="0" destOrd="0" parTransId="{57B1A0D2-D966-48D0-BA93-A219D8724613}" sibTransId="{E64C80F1-54BC-4636-95D8-F27027351A35}"/>
    <dgm:cxn modelId="{64F6BF4B-E0FD-4E43-BB53-859FE47CF0BE}" srcId="{51DA8268-89D3-4186-BC56-0476C4F5EE01}" destId="{64621DC2-9171-4872-8C79-6420E9F1FFEF}" srcOrd="3" destOrd="0" parTransId="{CBFE654B-790E-4E6E-8D3E-BC69606E1973}" sibTransId="{19C9B7EB-8CD3-409D-8BAA-427139F208BE}"/>
    <dgm:cxn modelId="{532C896B-2CAD-49AE-8D6C-ED6F471BB03A}" type="presOf" srcId="{C1DAED7E-DB5D-4EDE-821B-8BC3647B3B1E}" destId="{A78E9C98-1667-474C-9997-C4B35504F72D}" srcOrd="1" destOrd="0" presId="urn:microsoft.com/office/officeart/2008/layout/HorizontalMultiLevelHierarchy"/>
    <dgm:cxn modelId="{4B0EE60F-6212-4E06-86A3-24636C9AAA0C}" type="presOf" srcId="{8E4FFE89-70D9-4080-BC17-E4F9C5289656}" destId="{E2E718AD-42DE-4534-812E-F4C5BD2193AC}" srcOrd="0" destOrd="0" presId="urn:microsoft.com/office/officeart/2008/layout/HorizontalMultiLevelHierarchy"/>
    <dgm:cxn modelId="{74900D0C-168E-4519-8D91-BD1AE6A12851}" type="presOf" srcId="{7037817C-C485-4DA3-9045-2F247B19CBCF}" destId="{9F622C93-417F-4734-B4E9-E3DC48FFF9E5}" srcOrd="0" destOrd="0" presId="urn:microsoft.com/office/officeart/2008/layout/HorizontalMultiLevelHierarchy"/>
    <dgm:cxn modelId="{BAEF543C-C0C1-4106-8AE7-2C7595B8B660}" type="presOf" srcId="{CBFE654B-790E-4E6E-8D3E-BC69606E1973}" destId="{8121ADA4-DFE7-4F5E-927A-2DC5074A809C}" srcOrd="1" destOrd="0" presId="urn:microsoft.com/office/officeart/2008/layout/HorizontalMultiLevelHierarchy"/>
    <dgm:cxn modelId="{3355C609-9FCC-4C97-8C1B-E955742F492F}" type="presOf" srcId="{A95D061A-F726-4C6B-91AB-B496978A6309}" destId="{AE5334A4-CD88-41A5-95DF-3F88C11E2961}" srcOrd="1" destOrd="0" presId="urn:microsoft.com/office/officeart/2008/layout/HorizontalMultiLevelHierarchy"/>
    <dgm:cxn modelId="{A714F729-2E20-4D56-909A-C6CCFF4DAA6E}" type="presOf" srcId="{57B1A0D2-D966-48D0-BA93-A219D8724613}" destId="{9F4B14A7-2E3F-4B84-A6A5-72558B4C9623}" srcOrd="0" destOrd="0" presId="urn:microsoft.com/office/officeart/2008/layout/HorizontalMultiLevelHierarchy"/>
    <dgm:cxn modelId="{123E416B-685E-4B94-AB70-310FDD0A7671}" type="presOf" srcId="{81F55857-6E1A-4892-A542-0A44EB000AA9}" destId="{BE937DD6-A6BB-40DB-B572-530CC13177B4}" srcOrd="0" destOrd="0" presId="urn:microsoft.com/office/officeart/2008/layout/HorizontalMultiLevelHierarchy"/>
    <dgm:cxn modelId="{39C7C9BD-E57F-45A1-96D2-8FBADA6BFBC2}" type="presOf" srcId="{13FADF8B-6882-49C8-A28D-178626E10176}" destId="{B8EBBF63-76BB-4E98-BB89-1A1C9F3FC680}" srcOrd="0" destOrd="0" presId="urn:microsoft.com/office/officeart/2008/layout/HorizontalMultiLevelHierarchy"/>
    <dgm:cxn modelId="{EE11DB3E-79A0-41E4-949C-F335E4932CBC}" type="presOf" srcId="{858E460D-D51A-4CF5-96FC-AC74FA214FDC}" destId="{9B3E9394-E1D4-4F91-866F-AE307A56DD5F}" srcOrd="0" destOrd="0" presId="urn:microsoft.com/office/officeart/2008/layout/HorizontalMultiLevelHierarchy"/>
    <dgm:cxn modelId="{97854D6D-A792-4F42-8DF9-5D8375C1A0C9}" srcId="{51DA8268-89D3-4186-BC56-0476C4F5EE01}" destId="{1E66FFAE-4A69-422A-B624-932949E8DD30}" srcOrd="5" destOrd="0" parTransId="{F04372C0-DED2-40EB-85BA-952F3407E2A4}" sibTransId="{7CBEDED8-22B1-4B3B-8F4A-0A29106809FD}"/>
    <dgm:cxn modelId="{28258F26-34CE-423B-A6D7-DFC4A3AEC28C}" type="presOf" srcId="{DCBA93F4-46FB-44A6-B1B7-B58AB81D48F8}" destId="{763D2A0D-399E-461D-8805-B9D28C6F2D5A}" srcOrd="0" destOrd="0" presId="urn:microsoft.com/office/officeart/2008/layout/HorizontalMultiLevelHierarchy"/>
    <dgm:cxn modelId="{2B342BD4-D761-4CC9-BB09-C3FCFDD2C934}" type="presOf" srcId="{F6FD52CE-AE5C-4E1A-8DDC-18676045FE5C}" destId="{F7593305-3625-43B4-A2DF-9DA9CB26270B}" srcOrd="1" destOrd="0" presId="urn:microsoft.com/office/officeart/2008/layout/HorizontalMultiLevelHierarchy"/>
    <dgm:cxn modelId="{8AC3927A-6ABB-4EE4-BCCF-E51024CB2909}" type="presOf" srcId="{57B1A0D2-D966-48D0-BA93-A219D8724613}" destId="{6901E961-4412-4224-B16C-BFD561825FC6}" srcOrd="1" destOrd="0" presId="urn:microsoft.com/office/officeart/2008/layout/HorizontalMultiLevelHierarchy"/>
    <dgm:cxn modelId="{713D5916-A33F-49CF-B7D9-F57440E5987B}" type="presOf" srcId="{C1DAED7E-DB5D-4EDE-821B-8BC3647B3B1E}" destId="{314DE1D6-322E-40F6-AE1B-94EA4A4D3041}" srcOrd="0" destOrd="0" presId="urn:microsoft.com/office/officeart/2008/layout/HorizontalMultiLevelHierarchy"/>
    <dgm:cxn modelId="{365E58D6-1BA9-4954-9156-070517CFE65B}" type="presOf" srcId="{1E66FFAE-4A69-422A-B624-932949E8DD30}" destId="{7D798597-CC88-4BC9-B4D1-AF9AFEC461D0}" srcOrd="0" destOrd="0" presId="urn:microsoft.com/office/officeart/2008/layout/HorizontalMultiLevelHierarchy"/>
    <dgm:cxn modelId="{342D63F2-8BE8-4F81-BA2E-F57BAA28B4A4}" type="presOf" srcId="{E6B5F36A-C1A8-48DB-BBBA-4CB8424A20C8}" destId="{C783041B-2966-4BB3-B214-E90C177E4022}" srcOrd="0" destOrd="0" presId="urn:microsoft.com/office/officeart/2008/layout/HorizontalMultiLevelHierarchy"/>
    <dgm:cxn modelId="{919234F7-30A4-4AF4-89C9-7A54AA32FAA2}" type="presOf" srcId="{EA6AC8AD-3C08-4F6F-BE3B-06F6AC6EB280}" destId="{5EA4831B-402C-4F81-8A56-CB3EC60C3E9F}" srcOrd="0" destOrd="0" presId="urn:microsoft.com/office/officeart/2008/layout/HorizontalMultiLevelHierarchy"/>
    <dgm:cxn modelId="{3861493B-DEE4-4428-A969-77F2583C1B4F}" type="presOf" srcId="{4676C190-A192-4703-B759-0B5773C9D4C0}" destId="{0AB393C7-5FD5-4E1D-BBD2-63DBF3B8F6A3}" srcOrd="0" destOrd="0" presId="urn:microsoft.com/office/officeart/2008/layout/HorizontalMultiLevelHierarchy"/>
    <dgm:cxn modelId="{43D7A594-8EE7-4FF6-AAA2-73B07EE0C89C}" type="presOf" srcId="{DEF5665B-6497-4676-9F0E-D65BB2AE2CDC}" destId="{506664F6-03BE-4A64-931C-A34B4A43C225}" srcOrd="0" destOrd="0" presId="urn:microsoft.com/office/officeart/2008/layout/HorizontalMultiLevelHierarchy"/>
    <dgm:cxn modelId="{E7BBAB57-CABA-4725-ABDE-C09CBD584373}" srcId="{64621DC2-9171-4872-8C79-6420E9F1FFEF}" destId="{9F79B890-4DB4-404E-AF6D-C4FDED7A20C6}" srcOrd="0" destOrd="0" parTransId="{13FADF8B-6882-49C8-A28D-178626E10176}" sibTransId="{A9B613E7-9994-45FE-B860-2A672107DB30}"/>
    <dgm:cxn modelId="{AF35388F-7CD6-4C91-8DD2-158A5B663F31}" type="presOf" srcId="{F1FDAD54-0EA9-4F7C-8D79-FBD60AD2EEFC}" destId="{195C1A05-C894-42EE-BBCF-81E8BC46CFED}" srcOrd="0" destOrd="0" presId="urn:microsoft.com/office/officeart/2008/layout/HorizontalMultiLevelHierarchy"/>
    <dgm:cxn modelId="{C3D5E52A-A324-475F-A848-E1ACE4F0D6DC}" type="presOf" srcId="{B6557E95-5095-43AD-A48C-81241A877EA5}" destId="{A9338B9C-CCEF-4E8E-9C20-6134E498EE96}" srcOrd="0" destOrd="0" presId="urn:microsoft.com/office/officeart/2008/layout/HorizontalMultiLevelHierarchy"/>
    <dgm:cxn modelId="{B42F7451-8189-4AF5-9A6C-1C3FD1A4AD01}" type="presOf" srcId="{9F79B890-4DB4-404E-AF6D-C4FDED7A20C6}" destId="{7E585015-3456-4DF8-BA8C-FA26948F1520}" srcOrd="0" destOrd="0" presId="urn:microsoft.com/office/officeart/2008/layout/HorizontalMultiLevelHierarchy"/>
    <dgm:cxn modelId="{21F182D9-ED31-4CB4-9915-AC2EE09BB5F4}" srcId="{1E66FFAE-4A69-422A-B624-932949E8DD30}" destId="{E6B5F36A-C1A8-48DB-BBBA-4CB8424A20C8}" srcOrd="0" destOrd="0" parTransId="{A95D061A-F726-4C6B-91AB-B496978A6309}" sibTransId="{A202B179-A9C8-4A0D-A9C8-48E75F621A9E}"/>
    <dgm:cxn modelId="{AD9570F0-0018-4470-8ED5-1A0057AEF05B}" type="presOf" srcId="{64621DC2-9171-4872-8C79-6420E9F1FFEF}" destId="{2105A1D3-068E-4C1D-9346-C61294B1BC83}" srcOrd="0" destOrd="0" presId="urn:microsoft.com/office/officeart/2008/layout/HorizontalMultiLevelHierarchy"/>
    <dgm:cxn modelId="{83070BEC-C1CC-4D5D-BFA2-96AAC6152255}" type="presOf" srcId="{20F5EA6E-4CB2-4570-9C7C-4A3749A11CB2}" destId="{036F8825-28D2-4B0D-9088-20ECEF6594F5}" srcOrd="0" destOrd="0" presId="urn:microsoft.com/office/officeart/2008/layout/HorizontalMultiLevelHierarchy"/>
    <dgm:cxn modelId="{6922BCBB-7826-44CC-A4F2-809B91C533AE}" type="presOf" srcId="{D58806C4-A519-4A1F-BC05-BAFB6216B2D1}" destId="{1DD9BB92-430B-4604-B456-291EF9080F54}" srcOrd="0" destOrd="0" presId="urn:microsoft.com/office/officeart/2008/layout/HorizontalMultiLevelHierarchy"/>
    <dgm:cxn modelId="{3A2A1C13-0B51-4C05-B07B-B932B7EEDD26}" type="presOf" srcId="{AE42B66A-1151-4824-B844-62C233B9D73C}" destId="{9CF599F3-0483-4F2A-91B2-D0268A7CEF8D}" srcOrd="0" destOrd="0" presId="urn:microsoft.com/office/officeart/2008/layout/HorizontalMultiLevelHierarchy"/>
    <dgm:cxn modelId="{66281B81-A0FD-4F45-B56B-3B0BF99EECAE}" type="presOf" srcId="{B6557E95-5095-43AD-A48C-81241A877EA5}" destId="{C9D1E3DB-A07D-44FE-A8E2-B58BD1452340}" srcOrd="1" destOrd="0" presId="urn:microsoft.com/office/officeart/2008/layout/HorizontalMultiLevelHierarchy"/>
    <dgm:cxn modelId="{2C0FF11E-AB41-484B-97B6-B75C502CB8D9}" type="presOf" srcId="{3A9F3A92-5532-4C39-BD82-F3540AB5FA6E}" destId="{6A95F77A-345C-49A3-9EDF-3805DA77B0F7}" srcOrd="0" destOrd="0" presId="urn:microsoft.com/office/officeart/2008/layout/HorizontalMultiLevelHierarchy"/>
    <dgm:cxn modelId="{B8F5BC59-84EA-40D6-8DAB-7FB3D326D77A}" type="presOf" srcId="{A95D061A-F726-4C6B-91AB-B496978A6309}" destId="{F327B7AB-2505-4F7E-813E-37E04591BAF6}" srcOrd="0" destOrd="0" presId="urn:microsoft.com/office/officeart/2008/layout/HorizontalMultiLevelHierarchy"/>
    <dgm:cxn modelId="{15AB9721-385B-42F3-8E48-C492AB1C7A7C}" type="presOf" srcId="{F6FD52CE-AE5C-4E1A-8DDC-18676045FE5C}" destId="{BA6776C2-8512-4E49-91BA-D5EA12F1516C}" srcOrd="0" destOrd="0" presId="urn:microsoft.com/office/officeart/2008/layout/HorizontalMultiLevelHierarchy"/>
    <dgm:cxn modelId="{C277A90F-9276-40AD-BB1A-CA4D2605640A}" type="presOf" srcId="{51DA8268-89D3-4186-BC56-0476C4F5EE01}" destId="{F2A9A324-47BD-4DDE-8D43-9FE2B5C4F29A}" srcOrd="0" destOrd="0" presId="urn:microsoft.com/office/officeart/2008/layout/HorizontalMultiLevelHierarchy"/>
    <dgm:cxn modelId="{BEF4076F-CA4F-4949-BE57-FFE55DDFF2CC}" type="presOf" srcId="{6F6C0045-3CDD-4657-84EC-29D9C8BB32B6}" destId="{7CDCF2F3-54EE-44BF-86DE-67526307085D}" srcOrd="0" destOrd="0" presId="urn:microsoft.com/office/officeart/2008/layout/HorizontalMultiLevelHierarchy"/>
    <dgm:cxn modelId="{F23088E7-C02F-48D3-9A14-8B947F1DDC3C}" srcId="{51DA8268-89D3-4186-BC56-0476C4F5EE01}" destId="{3A9F3A92-5532-4C39-BD82-F3540AB5FA6E}" srcOrd="0" destOrd="0" parTransId="{20F5EA6E-4CB2-4570-9C7C-4A3749A11CB2}" sibTransId="{9E7E5969-60EB-4288-8B96-5980C02696E5}"/>
    <dgm:cxn modelId="{53498E69-832C-4D55-AC8F-A008FD3A4D73}" type="presOf" srcId="{8E4FFE89-70D9-4080-BC17-E4F9C5289656}" destId="{E4CAFC97-5F35-4020-A6C5-D1F6AED47958}" srcOrd="1" destOrd="0" presId="urn:microsoft.com/office/officeart/2008/layout/HorizontalMultiLevelHierarchy"/>
    <dgm:cxn modelId="{869413CB-6111-49B4-A4CB-FA95C7B2894A}" type="presOf" srcId="{4EB6BFA0-F927-4941-A558-D66E3751323F}" destId="{95231C0E-4F23-4A58-803D-EEB0D5178C7B}" srcOrd="0" destOrd="0" presId="urn:microsoft.com/office/officeart/2008/layout/HorizontalMultiLevelHierarchy"/>
    <dgm:cxn modelId="{C63AF89E-3299-448E-8336-A32E10957A75}" srcId="{51DA8268-89D3-4186-BC56-0476C4F5EE01}" destId="{7037817C-C485-4DA3-9045-2F247B19CBCF}" srcOrd="1" destOrd="0" parTransId="{81F55857-6E1A-4892-A542-0A44EB000AA9}" sibTransId="{E9EB83BE-4F03-400A-AF30-CF133185B957}"/>
    <dgm:cxn modelId="{834125C4-6160-4012-A969-C3BD7ECB01A6}" srcId="{3A9F3A92-5532-4C39-BD82-F3540AB5FA6E}" destId="{4EB6BFA0-F927-4941-A558-D66E3751323F}" srcOrd="0" destOrd="0" parTransId="{D58806C4-A519-4A1F-BC05-BAFB6216B2D1}" sibTransId="{F5BEACC6-9CAD-4F50-AE94-97148101A64D}"/>
    <dgm:cxn modelId="{28E595F9-E665-4E66-983E-DFCB6C80ED34}" srcId="{6F6C0045-3CDD-4657-84EC-29D9C8BB32B6}" destId="{51DA8268-89D3-4186-BC56-0476C4F5EE01}" srcOrd="0" destOrd="0" parTransId="{D91DE00C-61FD-4228-AF3B-B79BB0D08B1B}" sibTransId="{4C08F1A6-8B94-491B-9D93-133D6937E930}"/>
    <dgm:cxn modelId="{8CCE3AD5-C01B-4F16-8615-1A986856F183}" srcId="{F1FDAD54-0EA9-4F7C-8D79-FBD60AD2EEFC}" destId="{858E460D-D51A-4CF5-96FC-AC74FA214FDC}" srcOrd="0" destOrd="0" parTransId="{EA85172F-4542-41F6-95C6-8FF641FA14B4}" sibTransId="{5EE5FD27-52E6-44AA-BC2B-F24713624391}"/>
    <dgm:cxn modelId="{2A031AC6-D434-4BC4-9FAF-3A18416B652C}" type="presOf" srcId="{F04372C0-DED2-40EB-85BA-952F3407E2A4}" destId="{5851C542-CAE2-4CB3-AA7A-892B87D72CCA}" srcOrd="0" destOrd="0" presId="urn:microsoft.com/office/officeart/2008/layout/HorizontalMultiLevelHierarchy"/>
    <dgm:cxn modelId="{72293F9F-2258-4146-8C34-BD6B9880F90C}" srcId="{35CA2D30-36D2-420E-B5EB-C4DB75C5BEEE}" destId="{EA6AC8AD-3C08-4F6F-BE3B-06F6AC6EB280}" srcOrd="0" destOrd="0" parTransId="{F6FD52CE-AE5C-4E1A-8DDC-18676045FE5C}" sibTransId="{83D4D2DF-4584-4763-AD6D-36601BD38922}"/>
    <dgm:cxn modelId="{7529C02D-F078-4014-883F-690E56D66952}" type="presOf" srcId="{13FADF8B-6882-49C8-A28D-178626E10176}" destId="{1E24934A-E613-4952-ACB3-5D0F277AB4AA}" srcOrd="1" destOrd="0" presId="urn:microsoft.com/office/officeart/2008/layout/HorizontalMultiLevelHierarchy"/>
    <dgm:cxn modelId="{402E93AC-9F58-4850-A3DD-23CE256460AE}" srcId="{51DA8268-89D3-4186-BC56-0476C4F5EE01}" destId="{F1FDAD54-0EA9-4F7C-8D79-FBD60AD2EEFC}" srcOrd="6" destOrd="0" parTransId="{C1DAED7E-DB5D-4EDE-821B-8BC3647B3B1E}" sibTransId="{A848BEED-007E-4C06-86EB-63040DABB271}"/>
    <dgm:cxn modelId="{182E10A8-068D-4896-A795-A0CCCCE23335}" type="presOf" srcId="{D58806C4-A519-4A1F-BC05-BAFB6216B2D1}" destId="{62FD8C94-5525-42BA-B5A3-9CF21925504E}" srcOrd="1" destOrd="0" presId="urn:microsoft.com/office/officeart/2008/layout/HorizontalMultiLevelHierarchy"/>
    <dgm:cxn modelId="{2BF45B73-2AE9-4EFF-BDFB-54EAC7A39CC7}" type="presOf" srcId="{81F55857-6E1A-4892-A542-0A44EB000AA9}" destId="{6CFDBE48-2BE4-4015-A9AF-19EED635B20A}" srcOrd="1" destOrd="0" presId="urn:microsoft.com/office/officeart/2008/layout/HorizontalMultiLevelHierarchy"/>
    <dgm:cxn modelId="{A9F13429-B7FC-4FBB-A01A-C9EAA260A167}" srcId="{7037817C-C485-4DA3-9045-2F247B19CBCF}" destId="{DEF5665B-6497-4676-9F0E-D65BB2AE2CDC}" srcOrd="0" destOrd="0" parTransId="{B6557E95-5095-43AD-A48C-81241A877EA5}" sibTransId="{9100AB87-444B-4C94-8C79-E3C0BACF97FC}"/>
    <dgm:cxn modelId="{37FF29B5-F6B8-4094-AABC-6ED2D9133061}" type="presOf" srcId="{EA85172F-4542-41F6-95C6-8FF641FA14B4}" destId="{DDE2E2E7-17F8-46FC-A707-2C5E3E73C341}" srcOrd="0" destOrd="0" presId="urn:microsoft.com/office/officeart/2008/layout/HorizontalMultiLevelHierarchy"/>
    <dgm:cxn modelId="{A66DBF91-8CBF-4038-B29C-76FF1C47E56E}" type="presParOf" srcId="{7CDCF2F3-54EE-44BF-86DE-67526307085D}" destId="{EA82E496-557D-477B-9434-BA8A20949B3D}" srcOrd="0" destOrd="0" presId="urn:microsoft.com/office/officeart/2008/layout/HorizontalMultiLevelHierarchy"/>
    <dgm:cxn modelId="{ED5A96BB-3FE7-466A-8201-8315C14814F5}" type="presParOf" srcId="{EA82E496-557D-477B-9434-BA8A20949B3D}" destId="{F2A9A324-47BD-4DDE-8D43-9FE2B5C4F29A}" srcOrd="0" destOrd="0" presId="urn:microsoft.com/office/officeart/2008/layout/HorizontalMultiLevelHierarchy"/>
    <dgm:cxn modelId="{456B6896-4B3F-4778-A371-A9C96B19F7F7}" type="presParOf" srcId="{EA82E496-557D-477B-9434-BA8A20949B3D}" destId="{AB461E99-CA09-4E02-9FE6-9949F4E70A71}" srcOrd="1" destOrd="0" presId="urn:microsoft.com/office/officeart/2008/layout/HorizontalMultiLevelHierarchy"/>
    <dgm:cxn modelId="{47BF6209-673C-4DB8-B692-06015D025CCF}" type="presParOf" srcId="{AB461E99-CA09-4E02-9FE6-9949F4E70A71}" destId="{036F8825-28D2-4B0D-9088-20ECEF6594F5}" srcOrd="0" destOrd="0" presId="urn:microsoft.com/office/officeart/2008/layout/HorizontalMultiLevelHierarchy"/>
    <dgm:cxn modelId="{5862A27A-07FA-4719-A063-C30E796E94DB}" type="presParOf" srcId="{036F8825-28D2-4B0D-9088-20ECEF6594F5}" destId="{D07D2033-BFF6-4D56-822F-9E77CF49128B}" srcOrd="0" destOrd="0" presId="urn:microsoft.com/office/officeart/2008/layout/HorizontalMultiLevelHierarchy"/>
    <dgm:cxn modelId="{55D21F32-C16D-45B6-8170-E5FB29587FD1}" type="presParOf" srcId="{AB461E99-CA09-4E02-9FE6-9949F4E70A71}" destId="{51555FD4-2965-402C-A6EE-715FFB16CD01}" srcOrd="1" destOrd="0" presId="urn:microsoft.com/office/officeart/2008/layout/HorizontalMultiLevelHierarchy"/>
    <dgm:cxn modelId="{52E18865-7B6C-40CC-A980-E617BFA8110E}" type="presParOf" srcId="{51555FD4-2965-402C-A6EE-715FFB16CD01}" destId="{6A95F77A-345C-49A3-9EDF-3805DA77B0F7}" srcOrd="0" destOrd="0" presId="urn:microsoft.com/office/officeart/2008/layout/HorizontalMultiLevelHierarchy"/>
    <dgm:cxn modelId="{8DF21688-4D33-4DAD-9056-565A44CEE5CB}" type="presParOf" srcId="{51555FD4-2965-402C-A6EE-715FFB16CD01}" destId="{B948F4DB-AB38-4F67-A401-BCFFC9FA40F2}" srcOrd="1" destOrd="0" presId="urn:microsoft.com/office/officeart/2008/layout/HorizontalMultiLevelHierarchy"/>
    <dgm:cxn modelId="{8AECE12E-BFE4-43B8-9DFA-FF5EB02C3F3E}" type="presParOf" srcId="{B948F4DB-AB38-4F67-A401-BCFFC9FA40F2}" destId="{1DD9BB92-430B-4604-B456-291EF9080F54}" srcOrd="0" destOrd="0" presId="urn:microsoft.com/office/officeart/2008/layout/HorizontalMultiLevelHierarchy"/>
    <dgm:cxn modelId="{BC6718D3-EB13-44A9-A737-5A40D269BF2A}" type="presParOf" srcId="{1DD9BB92-430B-4604-B456-291EF9080F54}" destId="{62FD8C94-5525-42BA-B5A3-9CF21925504E}" srcOrd="0" destOrd="0" presId="urn:microsoft.com/office/officeart/2008/layout/HorizontalMultiLevelHierarchy"/>
    <dgm:cxn modelId="{CD6227B7-A5FD-4099-B171-96667276A2BA}" type="presParOf" srcId="{B948F4DB-AB38-4F67-A401-BCFFC9FA40F2}" destId="{06054235-CDAA-4C36-957F-BCBE6A371A0A}" srcOrd="1" destOrd="0" presId="urn:microsoft.com/office/officeart/2008/layout/HorizontalMultiLevelHierarchy"/>
    <dgm:cxn modelId="{F44032F4-95F0-4285-B564-52B941273523}" type="presParOf" srcId="{06054235-CDAA-4C36-957F-BCBE6A371A0A}" destId="{95231C0E-4F23-4A58-803D-EEB0D5178C7B}" srcOrd="0" destOrd="0" presId="urn:microsoft.com/office/officeart/2008/layout/HorizontalMultiLevelHierarchy"/>
    <dgm:cxn modelId="{A0F09D7E-1731-4029-98FD-00051B298203}" type="presParOf" srcId="{06054235-CDAA-4C36-957F-BCBE6A371A0A}" destId="{7440CF1E-E8A7-4A02-8532-29F4D8197D07}" srcOrd="1" destOrd="0" presId="urn:microsoft.com/office/officeart/2008/layout/HorizontalMultiLevelHierarchy"/>
    <dgm:cxn modelId="{1CA13E34-03A1-4A04-BA96-EB3254C6621F}" type="presParOf" srcId="{AB461E99-CA09-4E02-9FE6-9949F4E70A71}" destId="{BE937DD6-A6BB-40DB-B572-530CC13177B4}" srcOrd="2" destOrd="0" presId="urn:microsoft.com/office/officeart/2008/layout/HorizontalMultiLevelHierarchy"/>
    <dgm:cxn modelId="{63D2362F-3903-4F05-8A16-2C2D503C6678}" type="presParOf" srcId="{BE937DD6-A6BB-40DB-B572-530CC13177B4}" destId="{6CFDBE48-2BE4-4015-A9AF-19EED635B20A}" srcOrd="0" destOrd="0" presId="urn:microsoft.com/office/officeart/2008/layout/HorizontalMultiLevelHierarchy"/>
    <dgm:cxn modelId="{6A40A977-E025-4363-ABF6-D06884E5CF77}" type="presParOf" srcId="{AB461E99-CA09-4E02-9FE6-9949F4E70A71}" destId="{A913465E-C5C8-4234-89D5-AABA44051D34}" srcOrd="3" destOrd="0" presId="urn:microsoft.com/office/officeart/2008/layout/HorizontalMultiLevelHierarchy"/>
    <dgm:cxn modelId="{BAF42EB2-0E1E-4769-8448-7314EEFDA066}" type="presParOf" srcId="{A913465E-C5C8-4234-89D5-AABA44051D34}" destId="{9F622C93-417F-4734-B4E9-E3DC48FFF9E5}" srcOrd="0" destOrd="0" presId="urn:microsoft.com/office/officeart/2008/layout/HorizontalMultiLevelHierarchy"/>
    <dgm:cxn modelId="{E48C1539-6749-4C85-AC34-F51FE0F9D7E8}" type="presParOf" srcId="{A913465E-C5C8-4234-89D5-AABA44051D34}" destId="{A937AAA9-EE73-45F0-ADF5-AE834D28655F}" srcOrd="1" destOrd="0" presId="urn:microsoft.com/office/officeart/2008/layout/HorizontalMultiLevelHierarchy"/>
    <dgm:cxn modelId="{463A7064-7DDE-426B-99E7-1C81F5AED999}" type="presParOf" srcId="{A937AAA9-EE73-45F0-ADF5-AE834D28655F}" destId="{A9338B9C-CCEF-4E8E-9C20-6134E498EE96}" srcOrd="0" destOrd="0" presId="urn:microsoft.com/office/officeart/2008/layout/HorizontalMultiLevelHierarchy"/>
    <dgm:cxn modelId="{FD14BDFF-0D7A-443C-BBBE-9045D612C9B3}" type="presParOf" srcId="{A9338B9C-CCEF-4E8E-9C20-6134E498EE96}" destId="{C9D1E3DB-A07D-44FE-A8E2-B58BD1452340}" srcOrd="0" destOrd="0" presId="urn:microsoft.com/office/officeart/2008/layout/HorizontalMultiLevelHierarchy"/>
    <dgm:cxn modelId="{5EA6F748-71E9-4D28-87A8-4CAB485684CB}" type="presParOf" srcId="{A937AAA9-EE73-45F0-ADF5-AE834D28655F}" destId="{0AA723C3-ADFA-4312-BAB0-72259E248705}" srcOrd="1" destOrd="0" presId="urn:microsoft.com/office/officeart/2008/layout/HorizontalMultiLevelHierarchy"/>
    <dgm:cxn modelId="{E7876326-502E-4B25-A336-7B7D6BE1BE17}" type="presParOf" srcId="{0AA723C3-ADFA-4312-BAB0-72259E248705}" destId="{506664F6-03BE-4A64-931C-A34B4A43C225}" srcOrd="0" destOrd="0" presId="urn:microsoft.com/office/officeart/2008/layout/HorizontalMultiLevelHierarchy"/>
    <dgm:cxn modelId="{9B0C9E7E-3208-46A1-B67D-6E93C59849A2}" type="presParOf" srcId="{0AA723C3-ADFA-4312-BAB0-72259E248705}" destId="{38DE1DC1-8626-46D7-93E7-3559F0ABF974}" srcOrd="1" destOrd="0" presId="urn:microsoft.com/office/officeart/2008/layout/HorizontalMultiLevelHierarchy"/>
    <dgm:cxn modelId="{886C7159-BC6D-442B-BFCF-E64DC0C2F038}" type="presParOf" srcId="{AB461E99-CA09-4E02-9FE6-9949F4E70A71}" destId="{E2E718AD-42DE-4534-812E-F4C5BD2193AC}" srcOrd="4" destOrd="0" presId="urn:microsoft.com/office/officeart/2008/layout/HorizontalMultiLevelHierarchy"/>
    <dgm:cxn modelId="{261D916D-89B8-4149-B933-DDBA52D2C4A8}" type="presParOf" srcId="{E2E718AD-42DE-4534-812E-F4C5BD2193AC}" destId="{E4CAFC97-5F35-4020-A6C5-D1F6AED47958}" srcOrd="0" destOrd="0" presId="urn:microsoft.com/office/officeart/2008/layout/HorizontalMultiLevelHierarchy"/>
    <dgm:cxn modelId="{4BD68C83-D30E-448C-BB67-4C3F4AA1ADDD}" type="presParOf" srcId="{AB461E99-CA09-4E02-9FE6-9949F4E70A71}" destId="{542C13C0-DD39-4DCF-8714-1A78967EA073}" srcOrd="5" destOrd="0" presId="urn:microsoft.com/office/officeart/2008/layout/HorizontalMultiLevelHierarchy"/>
    <dgm:cxn modelId="{F74369F0-6B9A-4379-A53A-CB7A56C7BE76}" type="presParOf" srcId="{542C13C0-DD39-4DCF-8714-1A78967EA073}" destId="{D574B27E-F1EA-4DB5-BEDD-67E3B55D7E02}" srcOrd="0" destOrd="0" presId="urn:microsoft.com/office/officeart/2008/layout/HorizontalMultiLevelHierarchy"/>
    <dgm:cxn modelId="{AF0D5C26-A497-47A2-8FA2-68D1450D8B93}" type="presParOf" srcId="{542C13C0-DD39-4DCF-8714-1A78967EA073}" destId="{175B8A6B-60CB-4B2A-9F8A-28F2FCD9B3C3}" srcOrd="1" destOrd="0" presId="urn:microsoft.com/office/officeart/2008/layout/HorizontalMultiLevelHierarchy"/>
    <dgm:cxn modelId="{DD233BD3-036C-4A36-80DB-145B1F522401}" type="presParOf" srcId="{175B8A6B-60CB-4B2A-9F8A-28F2FCD9B3C3}" destId="{BA6776C2-8512-4E49-91BA-D5EA12F1516C}" srcOrd="0" destOrd="0" presId="urn:microsoft.com/office/officeart/2008/layout/HorizontalMultiLevelHierarchy"/>
    <dgm:cxn modelId="{F3D282E5-EBC2-40CD-8B8B-87255CBAE96F}" type="presParOf" srcId="{BA6776C2-8512-4E49-91BA-D5EA12F1516C}" destId="{F7593305-3625-43B4-A2DF-9DA9CB26270B}" srcOrd="0" destOrd="0" presId="urn:microsoft.com/office/officeart/2008/layout/HorizontalMultiLevelHierarchy"/>
    <dgm:cxn modelId="{2E9D27AF-1617-409F-B822-AD2CA7495D9C}" type="presParOf" srcId="{175B8A6B-60CB-4B2A-9F8A-28F2FCD9B3C3}" destId="{D8285923-895B-4D17-84D5-1CC235B0C090}" srcOrd="1" destOrd="0" presId="urn:microsoft.com/office/officeart/2008/layout/HorizontalMultiLevelHierarchy"/>
    <dgm:cxn modelId="{FBEB6BC6-28D7-4FA9-95DC-5B35B200E613}" type="presParOf" srcId="{D8285923-895B-4D17-84D5-1CC235B0C090}" destId="{5EA4831B-402C-4F81-8A56-CB3EC60C3E9F}" srcOrd="0" destOrd="0" presId="urn:microsoft.com/office/officeart/2008/layout/HorizontalMultiLevelHierarchy"/>
    <dgm:cxn modelId="{89ECFDB1-5B39-4869-8E87-52387F9DF5B2}" type="presParOf" srcId="{D8285923-895B-4D17-84D5-1CC235B0C090}" destId="{5016EF3C-902E-4E96-90A5-A68B3E9F4376}" srcOrd="1" destOrd="0" presId="urn:microsoft.com/office/officeart/2008/layout/HorizontalMultiLevelHierarchy"/>
    <dgm:cxn modelId="{ABB56B38-E83F-4FF8-BFDA-AF896BDE2061}" type="presParOf" srcId="{AB461E99-CA09-4E02-9FE6-9949F4E70A71}" destId="{13B9255A-36F2-49DC-A879-E977A075EA66}" srcOrd="6" destOrd="0" presId="urn:microsoft.com/office/officeart/2008/layout/HorizontalMultiLevelHierarchy"/>
    <dgm:cxn modelId="{BB95E090-E94B-4569-AB94-B4530D587BC0}" type="presParOf" srcId="{13B9255A-36F2-49DC-A879-E977A075EA66}" destId="{8121ADA4-DFE7-4F5E-927A-2DC5074A809C}" srcOrd="0" destOrd="0" presId="urn:microsoft.com/office/officeart/2008/layout/HorizontalMultiLevelHierarchy"/>
    <dgm:cxn modelId="{54CD105C-D7EE-4170-984A-99D3D7AFACF7}" type="presParOf" srcId="{AB461E99-CA09-4E02-9FE6-9949F4E70A71}" destId="{DAA29A5C-F307-479B-B487-A09C083C1436}" srcOrd="7" destOrd="0" presId="urn:microsoft.com/office/officeart/2008/layout/HorizontalMultiLevelHierarchy"/>
    <dgm:cxn modelId="{85EE9AB9-3955-47E7-B2C7-225B5AF90A77}" type="presParOf" srcId="{DAA29A5C-F307-479B-B487-A09C083C1436}" destId="{2105A1D3-068E-4C1D-9346-C61294B1BC83}" srcOrd="0" destOrd="0" presId="urn:microsoft.com/office/officeart/2008/layout/HorizontalMultiLevelHierarchy"/>
    <dgm:cxn modelId="{970E737C-6CD7-4941-A624-C3E5EC685CDD}" type="presParOf" srcId="{DAA29A5C-F307-479B-B487-A09C083C1436}" destId="{F664213F-E99A-4895-AC8C-FB81971F8CA8}" srcOrd="1" destOrd="0" presId="urn:microsoft.com/office/officeart/2008/layout/HorizontalMultiLevelHierarchy"/>
    <dgm:cxn modelId="{A6AB523C-ECA0-493F-BED9-64F23C7E7FF9}" type="presParOf" srcId="{F664213F-E99A-4895-AC8C-FB81971F8CA8}" destId="{B8EBBF63-76BB-4E98-BB89-1A1C9F3FC680}" srcOrd="0" destOrd="0" presId="urn:microsoft.com/office/officeart/2008/layout/HorizontalMultiLevelHierarchy"/>
    <dgm:cxn modelId="{FC5F16F4-83E9-49B1-83BD-FDD3312D2273}" type="presParOf" srcId="{B8EBBF63-76BB-4E98-BB89-1A1C9F3FC680}" destId="{1E24934A-E613-4952-ACB3-5D0F277AB4AA}" srcOrd="0" destOrd="0" presId="urn:microsoft.com/office/officeart/2008/layout/HorizontalMultiLevelHierarchy"/>
    <dgm:cxn modelId="{04765316-A45F-4DC4-AC63-6408121462E8}" type="presParOf" srcId="{F664213F-E99A-4895-AC8C-FB81971F8CA8}" destId="{973B56A2-E1A1-4CB9-86CE-122D4C3CD0AE}" srcOrd="1" destOrd="0" presId="urn:microsoft.com/office/officeart/2008/layout/HorizontalMultiLevelHierarchy"/>
    <dgm:cxn modelId="{75D4C494-BCF9-40CF-A72A-4DD9253274AE}" type="presParOf" srcId="{973B56A2-E1A1-4CB9-86CE-122D4C3CD0AE}" destId="{7E585015-3456-4DF8-BA8C-FA26948F1520}" srcOrd="0" destOrd="0" presId="urn:microsoft.com/office/officeart/2008/layout/HorizontalMultiLevelHierarchy"/>
    <dgm:cxn modelId="{C73B2E37-0266-46D5-9E42-A3E303031BED}" type="presParOf" srcId="{973B56A2-E1A1-4CB9-86CE-122D4C3CD0AE}" destId="{0869F382-4B1C-4018-A339-0461C06578C4}" srcOrd="1" destOrd="0" presId="urn:microsoft.com/office/officeart/2008/layout/HorizontalMultiLevelHierarchy"/>
    <dgm:cxn modelId="{BF956B59-4B62-4C99-841A-9F696C56329C}" type="presParOf" srcId="{AB461E99-CA09-4E02-9FE6-9949F4E70A71}" destId="{763D2A0D-399E-461D-8805-B9D28C6F2D5A}" srcOrd="8" destOrd="0" presId="urn:microsoft.com/office/officeart/2008/layout/HorizontalMultiLevelHierarchy"/>
    <dgm:cxn modelId="{0BD36551-66FC-4F26-B280-DF721CE914CC}" type="presParOf" srcId="{763D2A0D-399E-461D-8805-B9D28C6F2D5A}" destId="{D0BDBE53-8FFB-4B35-B2D4-02FB1DD3B2CB}" srcOrd="0" destOrd="0" presId="urn:microsoft.com/office/officeart/2008/layout/HorizontalMultiLevelHierarchy"/>
    <dgm:cxn modelId="{4761358F-D2B0-476F-A99C-82ADFA2E195D}" type="presParOf" srcId="{AB461E99-CA09-4E02-9FE6-9949F4E70A71}" destId="{AA54D369-72DE-4D75-8178-EFB290D168CC}" srcOrd="9" destOrd="0" presId="urn:microsoft.com/office/officeart/2008/layout/HorizontalMultiLevelHierarchy"/>
    <dgm:cxn modelId="{86303E21-B63F-4166-A4BE-F805BAC69FD3}" type="presParOf" srcId="{AA54D369-72DE-4D75-8178-EFB290D168CC}" destId="{0AB393C7-5FD5-4E1D-BBD2-63DBF3B8F6A3}" srcOrd="0" destOrd="0" presId="urn:microsoft.com/office/officeart/2008/layout/HorizontalMultiLevelHierarchy"/>
    <dgm:cxn modelId="{4DF139D2-EC66-47E7-9309-60D531E6D56D}" type="presParOf" srcId="{AA54D369-72DE-4D75-8178-EFB290D168CC}" destId="{61865F8E-36CD-427B-9C96-D8D05544CF0A}" srcOrd="1" destOrd="0" presId="urn:microsoft.com/office/officeart/2008/layout/HorizontalMultiLevelHierarchy"/>
    <dgm:cxn modelId="{FB04CDCC-03E1-4E53-B461-330149F705D3}" type="presParOf" srcId="{61865F8E-36CD-427B-9C96-D8D05544CF0A}" destId="{9F4B14A7-2E3F-4B84-A6A5-72558B4C9623}" srcOrd="0" destOrd="0" presId="urn:microsoft.com/office/officeart/2008/layout/HorizontalMultiLevelHierarchy"/>
    <dgm:cxn modelId="{84C48114-938B-4907-BF28-C48C1D8B021A}" type="presParOf" srcId="{9F4B14A7-2E3F-4B84-A6A5-72558B4C9623}" destId="{6901E961-4412-4224-B16C-BFD561825FC6}" srcOrd="0" destOrd="0" presId="urn:microsoft.com/office/officeart/2008/layout/HorizontalMultiLevelHierarchy"/>
    <dgm:cxn modelId="{8B35D1A3-070F-4640-8349-4396212902CF}" type="presParOf" srcId="{61865F8E-36CD-427B-9C96-D8D05544CF0A}" destId="{CBDFD8AD-C279-4A55-831B-16BB9F0198D6}" srcOrd="1" destOrd="0" presId="urn:microsoft.com/office/officeart/2008/layout/HorizontalMultiLevelHierarchy"/>
    <dgm:cxn modelId="{66BF23A5-8B1B-4D92-8767-34BF5E812A0B}" type="presParOf" srcId="{CBDFD8AD-C279-4A55-831B-16BB9F0198D6}" destId="{9CF599F3-0483-4F2A-91B2-D0268A7CEF8D}" srcOrd="0" destOrd="0" presId="urn:microsoft.com/office/officeart/2008/layout/HorizontalMultiLevelHierarchy"/>
    <dgm:cxn modelId="{8D191FE7-D2F1-4909-AF87-55D6F240192B}" type="presParOf" srcId="{CBDFD8AD-C279-4A55-831B-16BB9F0198D6}" destId="{AAA79F2D-20AE-4ECF-8977-6FEC5781FCED}" srcOrd="1" destOrd="0" presId="urn:microsoft.com/office/officeart/2008/layout/HorizontalMultiLevelHierarchy"/>
    <dgm:cxn modelId="{FEE1445F-9798-4CA2-89B4-5411D6FD13A8}" type="presParOf" srcId="{AB461E99-CA09-4E02-9FE6-9949F4E70A71}" destId="{5851C542-CAE2-4CB3-AA7A-892B87D72CCA}" srcOrd="10" destOrd="0" presId="urn:microsoft.com/office/officeart/2008/layout/HorizontalMultiLevelHierarchy"/>
    <dgm:cxn modelId="{AC369F9D-9BC2-4FE3-944B-2B14F4B7D1CD}" type="presParOf" srcId="{5851C542-CAE2-4CB3-AA7A-892B87D72CCA}" destId="{CECBB1C9-747D-4FE6-9521-FD8BBCFF2761}" srcOrd="0" destOrd="0" presId="urn:microsoft.com/office/officeart/2008/layout/HorizontalMultiLevelHierarchy"/>
    <dgm:cxn modelId="{0AB4FCEF-CB26-42A2-A6C8-C3385F42647C}" type="presParOf" srcId="{AB461E99-CA09-4E02-9FE6-9949F4E70A71}" destId="{FECEE99A-7FB6-4B70-A2AE-77AA3E5AED10}" srcOrd="11" destOrd="0" presId="urn:microsoft.com/office/officeart/2008/layout/HorizontalMultiLevelHierarchy"/>
    <dgm:cxn modelId="{2DD38BFD-6A39-497D-B897-E137F97F18AA}" type="presParOf" srcId="{FECEE99A-7FB6-4B70-A2AE-77AA3E5AED10}" destId="{7D798597-CC88-4BC9-B4D1-AF9AFEC461D0}" srcOrd="0" destOrd="0" presId="urn:microsoft.com/office/officeart/2008/layout/HorizontalMultiLevelHierarchy"/>
    <dgm:cxn modelId="{05647891-98BF-4AF6-9615-FB35E52C2508}" type="presParOf" srcId="{FECEE99A-7FB6-4B70-A2AE-77AA3E5AED10}" destId="{69CBF778-E65F-44A9-B4B0-8399D2F8EA7F}" srcOrd="1" destOrd="0" presId="urn:microsoft.com/office/officeart/2008/layout/HorizontalMultiLevelHierarchy"/>
    <dgm:cxn modelId="{A9468C4C-C951-4161-9DD7-C8B87EBA5166}" type="presParOf" srcId="{69CBF778-E65F-44A9-B4B0-8399D2F8EA7F}" destId="{F327B7AB-2505-4F7E-813E-37E04591BAF6}" srcOrd="0" destOrd="0" presId="urn:microsoft.com/office/officeart/2008/layout/HorizontalMultiLevelHierarchy"/>
    <dgm:cxn modelId="{943738F2-1CFD-4250-9167-A40F82CD665F}" type="presParOf" srcId="{F327B7AB-2505-4F7E-813E-37E04591BAF6}" destId="{AE5334A4-CD88-41A5-95DF-3F88C11E2961}" srcOrd="0" destOrd="0" presId="urn:microsoft.com/office/officeart/2008/layout/HorizontalMultiLevelHierarchy"/>
    <dgm:cxn modelId="{04C4393C-28CE-4C1F-B623-024A8192385B}" type="presParOf" srcId="{69CBF778-E65F-44A9-B4B0-8399D2F8EA7F}" destId="{8981ADD0-22D6-453E-AF31-A03E9CBA2DCF}" srcOrd="1" destOrd="0" presId="urn:microsoft.com/office/officeart/2008/layout/HorizontalMultiLevelHierarchy"/>
    <dgm:cxn modelId="{F2354DD4-CEF8-438A-AD2E-3B36EDE2D523}" type="presParOf" srcId="{8981ADD0-22D6-453E-AF31-A03E9CBA2DCF}" destId="{C783041B-2966-4BB3-B214-E90C177E4022}" srcOrd="0" destOrd="0" presId="urn:microsoft.com/office/officeart/2008/layout/HorizontalMultiLevelHierarchy"/>
    <dgm:cxn modelId="{877A65AC-683E-4CDF-97FF-18EB861CEAD3}" type="presParOf" srcId="{8981ADD0-22D6-453E-AF31-A03E9CBA2DCF}" destId="{40419B9C-3D73-4F89-952F-E1A210788D82}" srcOrd="1" destOrd="0" presId="urn:microsoft.com/office/officeart/2008/layout/HorizontalMultiLevelHierarchy"/>
    <dgm:cxn modelId="{A2B4DF96-DE83-460B-9BD7-FFAECA90FDE8}" type="presParOf" srcId="{AB461E99-CA09-4E02-9FE6-9949F4E70A71}" destId="{314DE1D6-322E-40F6-AE1B-94EA4A4D3041}" srcOrd="12" destOrd="0" presId="urn:microsoft.com/office/officeart/2008/layout/HorizontalMultiLevelHierarchy"/>
    <dgm:cxn modelId="{DCFD26EF-6C35-4D58-8E24-DA6FBE10EAFE}" type="presParOf" srcId="{314DE1D6-322E-40F6-AE1B-94EA4A4D3041}" destId="{A78E9C98-1667-474C-9997-C4B35504F72D}" srcOrd="0" destOrd="0" presId="urn:microsoft.com/office/officeart/2008/layout/HorizontalMultiLevelHierarchy"/>
    <dgm:cxn modelId="{BE31473B-05A1-4FA4-981A-909450542F71}" type="presParOf" srcId="{AB461E99-CA09-4E02-9FE6-9949F4E70A71}" destId="{28070BA3-9E35-4973-9E03-5B0141C358A7}" srcOrd="13" destOrd="0" presId="urn:microsoft.com/office/officeart/2008/layout/HorizontalMultiLevelHierarchy"/>
    <dgm:cxn modelId="{991DEED8-B46E-4CF6-AD91-06B00091A77E}" type="presParOf" srcId="{28070BA3-9E35-4973-9E03-5B0141C358A7}" destId="{195C1A05-C894-42EE-BBCF-81E8BC46CFED}" srcOrd="0" destOrd="0" presId="urn:microsoft.com/office/officeart/2008/layout/HorizontalMultiLevelHierarchy"/>
    <dgm:cxn modelId="{0FB328CA-23B2-4D20-ABB4-520F984F2902}" type="presParOf" srcId="{28070BA3-9E35-4973-9E03-5B0141C358A7}" destId="{AC26F372-5A10-4958-9CE4-AFAE889F2B82}" srcOrd="1" destOrd="0" presId="urn:microsoft.com/office/officeart/2008/layout/HorizontalMultiLevelHierarchy"/>
    <dgm:cxn modelId="{0D881D20-E4BA-40CA-B9E6-7E341F5A93D4}" type="presParOf" srcId="{AC26F372-5A10-4958-9CE4-AFAE889F2B82}" destId="{DDE2E2E7-17F8-46FC-A707-2C5E3E73C341}" srcOrd="0" destOrd="0" presId="urn:microsoft.com/office/officeart/2008/layout/HorizontalMultiLevelHierarchy"/>
    <dgm:cxn modelId="{906F6B28-8F68-4DA7-B404-31887B25BC6E}" type="presParOf" srcId="{DDE2E2E7-17F8-46FC-A707-2C5E3E73C341}" destId="{DEFA2F6B-1080-4323-ABF7-79A8E8E0CB41}" srcOrd="0" destOrd="0" presId="urn:microsoft.com/office/officeart/2008/layout/HorizontalMultiLevelHierarchy"/>
    <dgm:cxn modelId="{6853558F-3833-46FC-9239-0AA5417FD776}" type="presParOf" srcId="{AC26F372-5A10-4958-9CE4-AFAE889F2B82}" destId="{C4F8DE77-4580-45F0-A0B1-FCF2A063596F}" srcOrd="1" destOrd="0" presId="urn:microsoft.com/office/officeart/2008/layout/HorizontalMultiLevelHierarchy"/>
    <dgm:cxn modelId="{5F69FBCD-A9B9-446A-8B11-A715C1AD6885}" type="presParOf" srcId="{C4F8DE77-4580-45F0-A0B1-FCF2A063596F}" destId="{9B3E9394-E1D4-4F91-866F-AE307A56DD5F}" srcOrd="0" destOrd="0" presId="urn:microsoft.com/office/officeart/2008/layout/HorizontalMultiLevelHierarchy"/>
    <dgm:cxn modelId="{A657EAF9-86D7-41E4-8C46-F3A7B99F721F}" type="presParOf" srcId="{C4F8DE77-4580-45F0-A0B1-FCF2A063596F}" destId="{D7DD38F3-48AD-4F28-B013-1682CAA2AD66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BEEDBD-13D4-4BCA-85E0-F239635CF3A6}">
      <dsp:nvSpPr>
        <dsp:cNvPr id="0" name=""/>
        <dsp:cNvSpPr/>
      </dsp:nvSpPr>
      <dsp:spPr>
        <a:xfrm>
          <a:off x="4306" y="1406628"/>
          <a:ext cx="3425411" cy="17127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Software</a:t>
          </a:r>
          <a:endParaRPr lang="cs-CZ" sz="5700" kern="1200" dirty="0"/>
        </a:p>
      </dsp:txBody>
      <dsp:txXfrm>
        <a:off x="54469" y="1456791"/>
        <a:ext cx="3325085" cy="1612379"/>
      </dsp:txXfrm>
    </dsp:sp>
    <dsp:sp modelId="{A2E2DC51-E3E6-444B-A9DE-F38114E0369D}">
      <dsp:nvSpPr>
        <dsp:cNvPr id="0" name=""/>
        <dsp:cNvSpPr/>
      </dsp:nvSpPr>
      <dsp:spPr>
        <a:xfrm rot="19457599">
          <a:off x="3271118" y="1736520"/>
          <a:ext cx="1687362" cy="68115"/>
        </a:xfrm>
        <a:custGeom>
          <a:avLst/>
          <a:gdLst/>
          <a:ahLst/>
          <a:cxnLst/>
          <a:rect l="0" t="0" r="0" b="0"/>
          <a:pathLst>
            <a:path>
              <a:moveTo>
                <a:pt x="0" y="34057"/>
              </a:moveTo>
              <a:lnTo>
                <a:pt x="1687362" y="34057"/>
              </a:lnTo>
            </a:path>
          </a:pathLst>
        </a:custGeom>
        <a:noFill/>
        <a:ln w="3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4072615" y="1728394"/>
        <a:ext cx="84368" cy="84368"/>
      </dsp:txXfrm>
    </dsp:sp>
    <dsp:sp modelId="{21CA40DC-7E74-4482-9336-B248FA8D5323}">
      <dsp:nvSpPr>
        <dsp:cNvPr id="0" name=""/>
        <dsp:cNvSpPr/>
      </dsp:nvSpPr>
      <dsp:spPr>
        <a:xfrm>
          <a:off x="4799882" y="421822"/>
          <a:ext cx="3425411" cy="17127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Systémový</a:t>
          </a:r>
          <a:endParaRPr lang="cs-CZ" sz="5700" kern="1200" dirty="0"/>
        </a:p>
      </dsp:txBody>
      <dsp:txXfrm>
        <a:off x="4850045" y="471985"/>
        <a:ext cx="3325085" cy="1612379"/>
      </dsp:txXfrm>
    </dsp:sp>
    <dsp:sp modelId="{FA546A80-5E48-4A89-9CC2-E6582F6E2142}">
      <dsp:nvSpPr>
        <dsp:cNvPr id="0" name=""/>
        <dsp:cNvSpPr/>
      </dsp:nvSpPr>
      <dsp:spPr>
        <a:xfrm rot="2142401">
          <a:off x="3271118" y="2721326"/>
          <a:ext cx="1687362" cy="68115"/>
        </a:xfrm>
        <a:custGeom>
          <a:avLst/>
          <a:gdLst/>
          <a:ahLst/>
          <a:cxnLst/>
          <a:rect l="0" t="0" r="0" b="0"/>
          <a:pathLst>
            <a:path>
              <a:moveTo>
                <a:pt x="0" y="34057"/>
              </a:moveTo>
              <a:lnTo>
                <a:pt x="1687362" y="34057"/>
              </a:lnTo>
            </a:path>
          </a:pathLst>
        </a:custGeom>
        <a:noFill/>
        <a:ln w="3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4072615" y="2713200"/>
        <a:ext cx="84368" cy="84368"/>
      </dsp:txXfrm>
    </dsp:sp>
    <dsp:sp modelId="{4251749B-2639-44AC-86FA-AC06153CA765}">
      <dsp:nvSpPr>
        <dsp:cNvPr id="0" name=""/>
        <dsp:cNvSpPr/>
      </dsp:nvSpPr>
      <dsp:spPr>
        <a:xfrm>
          <a:off x="4799882" y="2391434"/>
          <a:ext cx="3425411" cy="17127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kern="1200" dirty="0" smtClean="0"/>
            <a:t>Aplikační</a:t>
          </a:r>
          <a:endParaRPr lang="cs-CZ" sz="5700" kern="1200" dirty="0"/>
        </a:p>
      </dsp:txBody>
      <dsp:txXfrm>
        <a:off x="4850045" y="2441597"/>
        <a:ext cx="3325085" cy="16123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E2E2E7-17F8-46FC-A707-2C5E3E73C341}">
      <dsp:nvSpPr>
        <dsp:cNvPr id="0" name=""/>
        <dsp:cNvSpPr/>
      </dsp:nvSpPr>
      <dsp:spPr>
        <a:xfrm>
          <a:off x="4616951" y="5850221"/>
          <a:ext cx="4834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3444" y="45720"/>
              </a:lnTo>
            </a:path>
          </a:pathLst>
        </a:custGeom>
        <a:noFill/>
        <a:ln w="300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846587" y="5883855"/>
        <a:ext cx="24172" cy="24172"/>
      </dsp:txXfrm>
    </dsp:sp>
    <dsp:sp modelId="{314DE1D6-322E-40F6-AE1B-94EA4A4D3041}">
      <dsp:nvSpPr>
        <dsp:cNvPr id="0" name=""/>
        <dsp:cNvSpPr/>
      </dsp:nvSpPr>
      <dsp:spPr>
        <a:xfrm>
          <a:off x="1716283" y="3132347"/>
          <a:ext cx="483444" cy="27635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1722" y="0"/>
              </a:lnTo>
              <a:lnTo>
                <a:pt x="241722" y="2763593"/>
              </a:lnTo>
              <a:lnTo>
                <a:pt x="483444" y="2763593"/>
              </a:lnTo>
            </a:path>
          </a:pathLst>
        </a:custGeom>
        <a:noFill/>
        <a:ln w="3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1887866" y="4444005"/>
        <a:ext cx="140278" cy="140278"/>
      </dsp:txXfrm>
    </dsp:sp>
    <dsp:sp modelId="{F327B7AB-2505-4F7E-813E-37E04591BAF6}">
      <dsp:nvSpPr>
        <dsp:cNvPr id="0" name=""/>
        <dsp:cNvSpPr/>
      </dsp:nvSpPr>
      <dsp:spPr>
        <a:xfrm>
          <a:off x="4616951" y="4929023"/>
          <a:ext cx="4834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3444" y="45720"/>
              </a:lnTo>
            </a:path>
          </a:pathLst>
        </a:custGeom>
        <a:noFill/>
        <a:ln w="300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846587" y="4962657"/>
        <a:ext cx="24172" cy="24172"/>
      </dsp:txXfrm>
    </dsp:sp>
    <dsp:sp modelId="{5851C542-CAE2-4CB3-AA7A-892B87D72CCA}">
      <dsp:nvSpPr>
        <dsp:cNvPr id="0" name=""/>
        <dsp:cNvSpPr/>
      </dsp:nvSpPr>
      <dsp:spPr>
        <a:xfrm>
          <a:off x="1716283" y="3132347"/>
          <a:ext cx="483444" cy="18423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1722" y="0"/>
              </a:lnTo>
              <a:lnTo>
                <a:pt x="241722" y="1842395"/>
              </a:lnTo>
              <a:lnTo>
                <a:pt x="483444" y="1842395"/>
              </a:lnTo>
            </a:path>
          </a:pathLst>
        </a:custGeom>
        <a:noFill/>
        <a:ln w="3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1910386" y="4005926"/>
        <a:ext cx="95238" cy="95238"/>
      </dsp:txXfrm>
    </dsp:sp>
    <dsp:sp modelId="{9F4B14A7-2E3F-4B84-A6A5-72558B4C9623}">
      <dsp:nvSpPr>
        <dsp:cNvPr id="0" name=""/>
        <dsp:cNvSpPr/>
      </dsp:nvSpPr>
      <dsp:spPr>
        <a:xfrm>
          <a:off x="4616951" y="4007825"/>
          <a:ext cx="4834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3444" y="45720"/>
              </a:lnTo>
            </a:path>
          </a:pathLst>
        </a:custGeom>
        <a:noFill/>
        <a:ln w="300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846587" y="4041459"/>
        <a:ext cx="24172" cy="24172"/>
      </dsp:txXfrm>
    </dsp:sp>
    <dsp:sp modelId="{763D2A0D-399E-461D-8805-B9D28C6F2D5A}">
      <dsp:nvSpPr>
        <dsp:cNvPr id="0" name=""/>
        <dsp:cNvSpPr/>
      </dsp:nvSpPr>
      <dsp:spPr>
        <a:xfrm>
          <a:off x="1716283" y="3132347"/>
          <a:ext cx="483444" cy="92119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1722" y="0"/>
              </a:lnTo>
              <a:lnTo>
                <a:pt x="241722" y="921197"/>
              </a:lnTo>
              <a:lnTo>
                <a:pt x="483444" y="921197"/>
              </a:lnTo>
            </a:path>
          </a:pathLst>
        </a:custGeom>
        <a:noFill/>
        <a:ln w="3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931996" y="3566938"/>
        <a:ext cx="52017" cy="52017"/>
      </dsp:txXfrm>
    </dsp:sp>
    <dsp:sp modelId="{B8EBBF63-76BB-4E98-BB89-1A1C9F3FC680}">
      <dsp:nvSpPr>
        <dsp:cNvPr id="0" name=""/>
        <dsp:cNvSpPr/>
      </dsp:nvSpPr>
      <dsp:spPr>
        <a:xfrm>
          <a:off x="4616951" y="3086628"/>
          <a:ext cx="4834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3444" y="45720"/>
              </a:lnTo>
            </a:path>
          </a:pathLst>
        </a:custGeom>
        <a:noFill/>
        <a:ln w="300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846587" y="3120261"/>
        <a:ext cx="24172" cy="24172"/>
      </dsp:txXfrm>
    </dsp:sp>
    <dsp:sp modelId="{13B9255A-36F2-49DC-A879-E977A075EA66}">
      <dsp:nvSpPr>
        <dsp:cNvPr id="0" name=""/>
        <dsp:cNvSpPr/>
      </dsp:nvSpPr>
      <dsp:spPr>
        <a:xfrm>
          <a:off x="1716283" y="3086628"/>
          <a:ext cx="4834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3444" y="45720"/>
              </a:lnTo>
            </a:path>
          </a:pathLst>
        </a:custGeom>
        <a:noFill/>
        <a:ln w="3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945919" y="3120261"/>
        <a:ext cx="24172" cy="24172"/>
      </dsp:txXfrm>
    </dsp:sp>
    <dsp:sp modelId="{BA6776C2-8512-4E49-91BA-D5EA12F1516C}">
      <dsp:nvSpPr>
        <dsp:cNvPr id="0" name=""/>
        <dsp:cNvSpPr/>
      </dsp:nvSpPr>
      <dsp:spPr>
        <a:xfrm>
          <a:off x="4616951" y="2165430"/>
          <a:ext cx="4834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3444" y="45720"/>
              </a:lnTo>
            </a:path>
          </a:pathLst>
        </a:custGeom>
        <a:noFill/>
        <a:ln w="300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846587" y="2199064"/>
        <a:ext cx="24172" cy="24172"/>
      </dsp:txXfrm>
    </dsp:sp>
    <dsp:sp modelId="{E2E718AD-42DE-4534-812E-F4C5BD2193AC}">
      <dsp:nvSpPr>
        <dsp:cNvPr id="0" name=""/>
        <dsp:cNvSpPr/>
      </dsp:nvSpPr>
      <dsp:spPr>
        <a:xfrm>
          <a:off x="1716283" y="2211150"/>
          <a:ext cx="483444" cy="921197"/>
        </a:xfrm>
        <a:custGeom>
          <a:avLst/>
          <a:gdLst/>
          <a:ahLst/>
          <a:cxnLst/>
          <a:rect l="0" t="0" r="0" b="0"/>
          <a:pathLst>
            <a:path>
              <a:moveTo>
                <a:pt x="0" y="921197"/>
              </a:moveTo>
              <a:lnTo>
                <a:pt x="241722" y="921197"/>
              </a:lnTo>
              <a:lnTo>
                <a:pt x="241722" y="0"/>
              </a:lnTo>
              <a:lnTo>
                <a:pt x="483444" y="0"/>
              </a:lnTo>
            </a:path>
          </a:pathLst>
        </a:custGeom>
        <a:noFill/>
        <a:ln w="3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931996" y="2645740"/>
        <a:ext cx="52017" cy="52017"/>
      </dsp:txXfrm>
    </dsp:sp>
    <dsp:sp modelId="{A9338B9C-CCEF-4E8E-9C20-6134E498EE96}">
      <dsp:nvSpPr>
        <dsp:cNvPr id="0" name=""/>
        <dsp:cNvSpPr/>
      </dsp:nvSpPr>
      <dsp:spPr>
        <a:xfrm>
          <a:off x="4616951" y="1244232"/>
          <a:ext cx="4834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3444" y="45720"/>
              </a:lnTo>
            </a:path>
          </a:pathLst>
        </a:custGeom>
        <a:noFill/>
        <a:ln w="300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846587" y="1277866"/>
        <a:ext cx="24172" cy="24172"/>
      </dsp:txXfrm>
    </dsp:sp>
    <dsp:sp modelId="{BE937DD6-A6BB-40DB-B572-530CC13177B4}">
      <dsp:nvSpPr>
        <dsp:cNvPr id="0" name=""/>
        <dsp:cNvSpPr/>
      </dsp:nvSpPr>
      <dsp:spPr>
        <a:xfrm>
          <a:off x="1716283" y="1289952"/>
          <a:ext cx="483444" cy="1842395"/>
        </a:xfrm>
        <a:custGeom>
          <a:avLst/>
          <a:gdLst/>
          <a:ahLst/>
          <a:cxnLst/>
          <a:rect l="0" t="0" r="0" b="0"/>
          <a:pathLst>
            <a:path>
              <a:moveTo>
                <a:pt x="0" y="1842395"/>
              </a:moveTo>
              <a:lnTo>
                <a:pt x="241722" y="1842395"/>
              </a:lnTo>
              <a:lnTo>
                <a:pt x="241722" y="0"/>
              </a:lnTo>
              <a:lnTo>
                <a:pt x="483444" y="0"/>
              </a:lnTo>
            </a:path>
          </a:pathLst>
        </a:custGeom>
        <a:noFill/>
        <a:ln w="3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1910386" y="2163530"/>
        <a:ext cx="95238" cy="95238"/>
      </dsp:txXfrm>
    </dsp:sp>
    <dsp:sp modelId="{1DD9BB92-430B-4604-B456-291EF9080F54}">
      <dsp:nvSpPr>
        <dsp:cNvPr id="0" name=""/>
        <dsp:cNvSpPr/>
      </dsp:nvSpPr>
      <dsp:spPr>
        <a:xfrm>
          <a:off x="4616951" y="323034"/>
          <a:ext cx="4834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3444" y="45720"/>
              </a:lnTo>
            </a:path>
          </a:pathLst>
        </a:custGeom>
        <a:noFill/>
        <a:ln w="300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846587" y="356668"/>
        <a:ext cx="24172" cy="24172"/>
      </dsp:txXfrm>
    </dsp:sp>
    <dsp:sp modelId="{036F8825-28D2-4B0D-9088-20ECEF6594F5}">
      <dsp:nvSpPr>
        <dsp:cNvPr id="0" name=""/>
        <dsp:cNvSpPr/>
      </dsp:nvSpPr>
      <dsp:spPr>
        <a:xfrm>
          <a:off x="1716283" y="368754"/>
          <a:ext cx="483444" cy="2763593"/>
        </a:xfrm>
        <a:custGeom>
          <a:avLst/>
          <a:gdLst/>
          <a:ahLst/>
          <a:cxnLst/>
          <a:rect l="0" t="0" r="0" b="0"/>
          <a:pathLst>
            <a:path>
              <a:moveTo>
                <a:pt x="0" y="2763593"/>
              </a:moveTo>
              <a:lnTo>
                <a:pt x="241722" y="2763593"/>
              </a:lnTo>
              <a:lnTo>
                <a:pt x="241722" y="0"/>
              </a:lnTo>
              <a:lnTo>
                <a:pt x="483444" y="0"/>
              </a:lnTo>
            </a:path>
          </a:pathLst>
        </a:custGeom>
        <a:noFill/>
        <a:ln w="3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1887866" y="1680412"/>
        <a:ext cx="140278" cy="140278"/>
      </dsp:txXfrm>
    </dsp:sp>
    <dsp:sp modelId="{F2A9A324-47BD-4DDE-8D43-9FE2B5C4F29A}">
      <dsp:nvSpPr>
        <dsp:cNvPr id="0" name=""/>
        <dsp:cNvSpPr/>
      </dsp:nvSpPr>
      <dsp:spPr>
        <a:xfrm rot="16200000">
          <a:off x="-591559" y="2763868"/>
          <a:ext cx="3878727" cy="7369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Aplikační SW</a:t>
          </a:r>
          <a:endParaRPr lang="cs-CZ" sz="4000" kern="1200" dirty="0"/>
        </a:p>
      </dsp:txBody>
      <dsp:txXfrm>
        <a:off x="-591559" y="2763868"/>
        <a:ext cx="3878727" cy="736958"/>
      </dsp:txXfrm>
    </dsp:sp>
    <dsp:sp modelId="{6A95F77A-345C-49A3-9EDF-3805DA77B0F7}">
      <dsp:nvSpPr>
        <dsp:cNvPr id="0" name=""/>
        <dsp:cNvSpPr/>
      </dsp:nvSpPr>
      <dsp:spPr>
        <a:xfrm>
          <a:off x="2199727" y="275"/>
          <a:ext cx="2417223" cy="7369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Antiviry</a:t>
          </a:r>
          <a:endParaRPr lang="cs-CZ" sz="1600" kern="1200" dirty="0"/>
        </a:p>
      </dsp:txBody>
      <dsp:txXfrm>
        <a:off x="2199727" y="275"/>
        <a:ext cx="2417223" cy="736958"/>
      </dsp:txXfrm>
    </dsp:sp>
    <dsp:sp modelId="{95231C0E-4F23-4A58-803D-EEB0D5178C7B}">
      <dsp:nvSpPr>
        <dsp:cNvPr id="0" name=""/>
        <dsp:cNvSpPr/>
      </dsp:nvSpPr>
      <dsp:spPr>
        <a:xfrm>
          <a:off x="5100395" y="275"/>
          <a:ext cx="2417223" cy="7369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Příklady: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AVG, </a:t>
          </a:r>
          <a:r>
            <a:rPr lang="cs-CZ" sz="1600" kern="1200" dirty="0" err="1" smtClean="0"/>
            <a:t>Avast</a:t>
          </a:r>
          <a:r>
            <a:rPr lang="cs-CZ" sz="1600" kern="1200" dirty="0" smtClean="0"/>
            <a:t>!, </a:t>
          </a:r>
          <a:r>
            <a:rPr lang="cs-CZ" sz="1600" kern="1200" dirty="0" err="1" smtClean="0"/>
            <a:t>Eset</a:t>
          </a:r>
          <a:r>
            <a:rPr lang="cs-CZ" sz="1600" kern="1200" dirty="0" smtClean="0"/>
            <a:t> NOD32…</a:t>
          </a:r>
          <a:endParaRPr lang="cs-CZ" sz="1600" kern="1200" dirty="0"/>
        </a:p>
      </dsp:txBody>
      <dsp:txXfrm>
        <a:off x="5100395" y="275"/>
        <a:ext cx="2417223" cy="736958"/>
      </dsp:txXfrm>
    </dsp:sp>
    <dsp:sp modelId="{9F622C93-417F-4734-B4E9-E3DC48FFF9E5}">
      <dsp:nvSpPr>
        <dsp:cNvPr id="0" name=""/>
        <dsp:cNvSpPr/>
      </dsp:nvSpPr>
      <dsp:spPr>
        <a:xfrm>
          <a:off x="2199727" y="921473"/>
          <a:ext cx="2417223" cy="7369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Grafické editory</a:t>
          </a:r>
          <a:endParaRPr lang="cs-CZ" sz="1600" kern="1200" dirty="0"/>
        </a:p>
      </dsp:txBody>
      <dsp:txXfrm>
        <a:off x="2199727" y="921473"/>
        <a:ext cx="2417223" cy="736958"/>
      </dsp:txXfrm>
    </dsp:sp>
    <dsp:sp modelId="{506664F6-03BE-4A64-931C-A34B4A43C225}">
      <dsp:nvSpPr>
        <dsp:cNvPr id="0" name=""/>
        <dsp:cNvSpPr/>
      </dsp:nvSpPr>
      <dsp:spPr>
        <a:xfrm>
          <a:off x="5100395" y="921473"/>
          <a:ext cx="2417223" cy="7369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Příklady: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Malování,  </a:t>
          </a:r>
          <a:r>
            <a:rPr lang="cs-CZ" sz="1600" kern="1200" dirty="0" err="1" smtClean="0"/>
            <a:t>CorelDraw</a:t>
          </a:r>
          <a:r>
            <a:rPr lang="cs-CZ" sz="1600" kern="1200" dirty="0" smtClean="0"/>
            <a:t>, Adobe </a:t>
          </a:r>
          <a:r>
            <a:rPr lang="cs-CZ" sz="1600" kern="1200" dirty="0" err="1" smtClean="0"/>
            <a:t>Photoshop</a:t>
          </a:r>
          <a:endParaRPr lang="cs-CZ" sz="1600" kern="1200" dirty="0"/>
        </a:p>
      </dsp:txBody>
      <dsp:txXfrm>
        <a:off x="5100395" y="921473"/>
        <a:ext cx="2417223" cy="736958"/>
      </dsp:txXfrm>
    </dsp:sp>
    <dsp:sp modelId="{D574B27E-F1EA-4DB5-BEDD-67E3B55D7E02}">
      <dsp:nvSpPr>
        <dsp:cNvPr id="0" name=""/>
        <dsp:cNvSpPr/>
      </dsp:nvSpPr>
      <dsp:spPr>
        <a:xfrm>
          <a:off x="2199727" y="1842671"/>
          <a:ext cx="2417223" cy="7369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Textové editory</a:t>
          </a:r>
          <a:endParaRPr lang="cs-CZ" sz="1600" kern="1200" dirty="0"/>
        </a:p>
      </dsp:txBody>
      <dsp:txXfrm>
        <a:off x="2199727" y="1842671"/>
        <a:ext cx="2417223" cy="736958"/>
      </dsp:txXfrm>
    </dsp:sp>
    <dsp:sp modelId="{5EA4831B-402C-4F81-8A56-CB3EC60C3E9F}">
      <dsp:nvSpPr>
        <dsp:cNvPr id="0" name=""/>
        <dsp:cNvSpPr/>
      </dsp:nvSpPr>
      <dsp:spPr>
        <a:xfrm>
          <a:off x="5100395" y="1842671"/>
          <a:ext cx="2417223" cy="7369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Příklady: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WordPad</a:t>
          </a:r>
          <a:r>
            <a:rPr lang="cs-CZ" sz="1600" kern="1200" dirty="0" smtClean="0"/>
            <a:t>, MS Word</a:t>
          </a:r>
          <a:endParaRPr lang="cs-CZ" sz="1600" kern="1200" dirty="0"/>
        </a:p>
      </dsp:txBody>
      <dsp:txXfrm>
        <a:off x="5100395" y="1842671"/>
        <a:ext cx="2417223" cy="736958"/>
      </dsp:txXfrm>
    </dsp:sp>
    <dsp:sp modelId="{2105A1D3-068E-4C1D-9346-C61294B1BC83}">
      <dsp:nvSpPr>
        <dsp:cNvPr id="0" name=""/>
        <dsp:cNvSpPr/>
      </dsp:nvSpPr>
      <dsp:spPr>
        <a:xfrm>
          <a:off x="2199727" y="2763868"/>
          <a:ext cx="2417223" cy="7369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Tabulkové editory</a:t>
          </a:r>
          <a:endParaRPr lang="cs-CZ" sz="1600" kern="1200" dirty="0"/>
        </a:p>
      </dsp:txBody>
      <dsp:txXfrm>
        <a:off x="2199727" y="2763868"/>
        <a:ext cx="2417223" cy="736958"/>
      </dsp:txXfrm>
    </dsp:sp>
    <dsp:sp modelId="{7E585015-3456-4DF8-BA8C-FA26948F1520}">
      <dsp:nvSpPr>
        <dsp:cNvPr id="0" name=""/>
        <dsp:cNvSpPr/>
      </dsp:nvSpPr>
      <dsp:spPr>
        <a:xfrm>
          <a:off x="5100395" y="2763868"/>
          <a:ext cx="2417223" cy="7369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Příklady: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MS Excel</a:t>
          </a:r>
          <a:endParaRPr lang="cs-CZ" sz="1600" kern="1200" dirty="0"/>
        </a:p>
      </dsp:txBody>
      <dsp:txXfrm>
        <a:off x="5100395" y="2763868"/>
        <a:ext cx="2417223" cy="736958"/>
      </dsp:txXfrm>
    </dsp:sp>
    <dsp:sp modelId="{0AB393C7-5FD5-4E1D-BBD2-63DBF3B8F6A3}">
      <dsp:nvSpPr>
        <dsp:cNvPr id="0" name=""/>
        <dsp:cNvSpPr/>
      </dsp:nvSpPr>
      <dsp:spPr>
        <a:xfrm>
          <a:off x="2199727" y="3685066"/>
          <a:ext cx="2417223" cy="7369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Výukové programy</a:t>
          </a:r>
          <a:endParaRPr lang="cs-CZ" sz="1600" kern="1200" dirty="0"/>
        </a:p>
      </dsp:txBody>
      <dsp:txXfrm>
        <a:off x="2199727" y="3685066"/>
        <a:ext cx="2417223" cy="736958"/>
      </dsp:txXfrm>
    </dsp:sp>
    <dsp:sp modelId="{9CF599F3-0483-4F2A-91B2-D0268A7CEF8D}">
      <dsp:nvSpPr>
        <dsp:cNvPr id="0" name=""/>
        <dsp:cNvSpPr/>
      </dsp:nvSpPr>
      <dsp:spPr>
        <a:xfrm>
          <a:off x="5100395" y="3685066"/>
          <a:ext cx="2417223" cy="7369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ym typeface="Wingdings" pitchFamily="2" charset="2"/>
            </a:rPr>
            <a:t> </a:t>
          </a:r>
          <a:endParaRPr lang="cs-CZ" sz="1600" kern="1200" dirty="0"/>
        </a:p>
      </dsp:txBody>
      <dsp:txXfrm>
        <a:off x="5100395" y="3685066"/>
        <a:ext cx="2417223" cy="736958"/>
      </dsp:txXfrm>
    </dsp:sp>
    <dsp:sp modelId="{7D798597-CC88-4BC9-B4D1-AF9AFEC461D0}">
      <dsp:nvSpPr>
        <dsp:cNvPr id="0" name=""/>
        <dsp:cNvSpPr/>
      </dsp:nvSpPr>
      <dsp:spPr>
        <a:xfrm>
          <a:off x="2199727" y="4606264"/>
          <a:ext cx="2417223" cy="7369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Prezentační programy</a:t>
          </a:r>
          <a:endParaRPr lang="cs-CZ" sz="1600" kern="1200" dirty="0"/>
        </a:p>
      </dsp:txBody>
      <dsp:txXfrm>
        <a:off x="2199727" y="4606264"/>
        <a:ext cx="2417223" cy="736958"/>
      </dsp:txXfrm>
    </dsp:sp>
    <dsp:sp modelId="{C783041B-2966-4BB3-B214-E90C177E4022}">
      <dsp:nvSpPr>
        <dsp:cNvPr id="0" name=""/>
        <dsp:cNvSpPr/>
      </dsp:nvSpPr>
      <dsp:spPr>
        <a:xfrm>
          <a:off x="5100395" y="4606264"/>
          <a:ext cx="2417223" cy="7369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Příklady: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MS PowerPoint</a:t>
          </a:r>
          <a:endParaRPr lang="cs-CZ" sz="1600" kern="1200" dirty="0"/>
        </a:p>
      </dsp:txBody>
      <dsp:txXfrm>
        <a:off x="5100395" y="4606264"/>
        <a:ext cx="2417223" cy="736958"/>
      </dsp:txXfrm>
    </dsp:sp>
    <dsp:sp modelId="{195C1A05-C894-42EE-BBCF-81E8BC46CFED}">
      <dsp:nvSpPr>
        <dsp:cNvPr id="0" name=""/>
        <dsp:cNvSpPr/>
      </dsp:nvSpPr>
      <dsp:spPr>
        <a:xfrm>
          <a:off x="2199727" y="5527462"/>
          <a:ext cx="2417223" cy="7369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Správce souborů</a:t>
          </a:r>
          <a:endParaRPr lang="cs-CZ" sz="1600" kern="1200" dirty="0"/>
        </a:p>
      </dsp:txBody>
      <dsp:txXfrm>
        <a:off x="2199727" y="5527462"/>
        <a:ext cx="2417223" cy="736958"/>
      </dsp:txXfrm>
    </dsp:sp>
    <dsp:sp modelId="{9B3E9394-E1D4-4F91-866F-AE307A56DD5F}">
      <dsp:nvSpPr>
        <dsp:cNvPr id="0" name=""/>
        <dsp:cNvSpPr/>
      </dsp:nvSpPr>
      <dsp:spPr>
        <a:xfrm>
          <a:off x="5100395" y="5527462"/>
          <a:ext cx="2417223" cy="7369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Příklady: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TotalCommander</a:t>
          </a:r>
          <a:r>
            <a:rPr lang="cs-CZ" sz="1600" kern="1200" dirty="0" smtClean="0"/>
            <a:t>, Průzkumník</a:t>
          </a:r>
        </a:p>
      </dsp:txBody>
      <dsp:txXfrm>
        <a:off x="5100395" y="5527462"/>
        <a:ext cx="2417223" cy="7369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5">
  <dgm:title val=""/>
  <dgm:desc val=""/>
  <dgm:catLst>
    <dgm:cat type="hierarchy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/>
    <dgm:presOf/>
    <dgm:shape xmlns:r="http://schemas.openxmlformats.org/officeDocument/2006/relationships" r:blip="">
      <dgm:adjLst/>
    </dgm:shape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/>
              <dgm:constr type="t" for="ch" forName="hierFlow" refType="h" fact="0.3"/>
              <dgm:constr type="r" for="ch" forName="hierFlow" refType="w" fact="0.98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 refType="h" fact="0.3"/>
              <dgm:constr type="r" for="ch" forName="hierFlow" refType="w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h" for="des" forName="level1Shape" refType="h"/>
          <dgm:constr type="w" for="des" forName="level1Shape" refType="h" refFor="des" refForName="level1Shape" fact="2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w" refFor="des" refForName="level1Shape" op="equ" fact="0.4"/>
          <dgm:constr type="sibSp" for="des" forName="hierChild1" refType="h" refFor="des" refForName="level1Shape" op="equ" fact="0.15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w" refFor="des" refForName="level1Shape" op="equ"/>
          <dgm:constr type="userB" for="des" refType="sp" refFor="des" op="equ"/>
          <dgm:constr type="w" for="des" forName="firstBuf" refType="w" refFor="des" refForName="level1Shape" fact="0.1"/>
        </dgm:constrLst>
      </dgm:else>
    </dgm:choose>
    <dgm:ruleLst/>
    <dgm:layoutNode name="hierFlow">
      <dgm:choose name="Name6">
        <dgm:if name="Name7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  <dgm:param type="fallback" val="2D"/>
          </dgm:alg>
        </dgm:if>
        <dgm:else name="Name8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  <dgm:param type="fallback" val="2D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ptType="node" op="equ" val="65"/>
        <dgm:constr type="primFontSz" for="des" forName="connTx" op="equ" val="55"/>
        <dgm:constr type="primFontSz" for="des" forName="connTx" refType="primFontSz" refFor="des" refPtType="node" op="lte" fact="0.8"/>
      </dgm:constrLst>
      <dgm:ruleLst/>
      <dgm:choose name="Name9">
        <dgm:if name="Name10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1"/>
      </dgm:choose>
      <dgm:layoutNode name="hierChild1">
        <dgm:varLst>
          <dgm:chPref val="1"/>
          <dgm:animOne val="branch"/>
          <dgm:animLvl val="lvl"/>
        </dgm:varLst>
        <dgm:choose name="Name12">
          <dgm:if name="Name13" func="var" arg="dir" op="equ" val="norm">
            <dgm:alg type="hierChild">
              <dgm:param type="linDir" val="fromT"/>
              <dgm:param type="chAlign" val="l"/>
            </dgm:alg>
          </dgm:if>
          <dgm:else name="Name14">
            <dgm:alg type="hierChild">
              <dgm:param type="linDir" val="fromT"/>
              <dgm:param type="ch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forEach name="Name15" axis="ch" cnt="3">
          <dgm:forEach name="Name16" axis="self" ptType="node">
            <dgm:layoutNode name="Name17">
              <dgm:choose name="Name18">
                <dgm:if name="Name19" func="var" arg="dir" op="equ" val="norm">
                  <dgm:alg type="hierRoot">
                    <dgm:param type="hierAlign" val="lCtrCh"/>
                  </dgm:alg>
                </dgm:if>
                <dgm:else name="Name20">
                  <dgm:alg type="hierRoot">
                    <dgm:param type="hierAlign" val="rCtrCh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tMarg" refType="primFontSz" fact="0.05"/>
                  <dgm:constr type="bMarg" refType="primFontSz" fact="0.05"/>
                  <dgm:constr type="lMarg" refType="primFontSz" fact="0.05"/>
                  <dgm:constr type="rMarg" refType="primFontSz" fact="0.05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21">
                  <dgm:if name="Name2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23">
                    <dgm:alg type="hierChild">
                      <dgm:param type="linDir" val="fromT"/>
                      <dgm:param type="ch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24" axis="self" ptType="parTrans" cnt="1">
                    <dgm:layoutNode name="Name25">
                      <dgm:choose name="Name26">
                        <dgm:if name="Name27" func="var" arg="dir" op="equ" val="norm">
                          <dgm:alg type="conn">
                            <dgm:param type="dim" val="1D"/>
                            <dgm:param type="begPts" val="midR"/>
                            <dgm:param type="endPts" val="midL"/>
                            <dgm:param type="endSty" val="noArr"/>
                          </dgm:alg>
                        </dgm:if>
                        <dgm:else name="Name28">
                          <dgm:alg type="conn">
                            <dgm:param type="dim" val="1D"/>
                            <dgm:param type="begPts" val="midL"/>
                            <dgm:param type="endPts" val="midR"/>
                            <dgm:param type="endSty" val="noArr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5"/>
                        <dgm:constr type="connDist"/>
                        <dgm:constr type="begPad"/>
                        <dgm:constr type="endPad"/>
                        <dgm:constr type="userA" for="ch" refType="connDist"/>
                      </dgm:constrLst>
                      <dgm:ruleLst/>
                      <dgm:layoutNode name="connTx">
                        <dgm:alg type="tx">
                          <dgm:param type="autoTxRot" val="grav"/>
                        </dgm:alg>
                        <dgm:shape xmlns:r="http://schemas.openxmlformats.org/officeDocument/2006/relationships" type="rect" r:blip="" hideGeom="1">
                          <dgm:adjLst/>
                        </dgm:shape>
                        <dgm:presOf axis="self"/>
                        <dgm:constrLst>
                          <dgm:constr type="userA"/>
                          <dgm:constr type="w" refType="userA" fact="0.05"/>
                          <dgm:constr type="h" refType="userA" fact="0.05"/>
                          <dgm:constr type="lMarg" val="1"/>
                          <dgm:constr type="rMarg" val="1"/>
                          <dgm:constr type="tMarg"/>
                          <dgm:constr type="bMarg"/>
                        </dgm:constrLst>
                        <dgm:ruleLst>
                          <dgm:rule type="h" val="NaN" fact="0.25" max="NaN"/>
                          <dgm:rule type="w" val="NaN" fact="0.8" max="NaN"/>
                          <dgm:rule type="primFontSz" val="5" fact="NaN" max="NaN"/>
                        </dgm:ruleLst>
                      </dgm:layoutNode>
                    </dgm:layoutNode>
                  </dgm:forEach>
                  <dgm:forEach name="Name29" axis="self" ptType="node">
                    <dgm:layoutNode name="Name30">
                      <dgm:choose name="Name31">
                        <dgm:if name="Name32" func="var" arg="dir" op="equ" val="norm">
                          <dgm:alg type="hierRoot">
                            <dgm:param type="hierAlign" val="lCtrCh"/>
                          </dgm:alg>
                        </dgm:if>
                        <dgm:else name="Name33">
                          <dgm:alg type="hierRoot">
                            <dgm:param type="hierAlign" val="rCtrCh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tMarg" refType="primFontSz" fact="0.05"/>
                          <dgm:constr type="bMarg" refType="primFontSz" fact="0.05"/>
                          <dgm:constr type="lMarg" refType="primFontSz" fact="0.05"/>
                          <dgm:constr type="rMarg" refType="primFontSz" fact="0.05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34">
                          <dgm:if name="Name35" func="var" arg="dir" op="equ" val="norm">
                            <dgm:alg type="hierChild">
                              <dgm:param type="linDir" val="fromT"/>
                              <dgm:param type="chAlign" val="l"/>
                            </dgm:alg>
                          </dgm:if>
                          <dgm:else name="Name36">
                            <dgm:alg type="hierChild">
                              <dgm:param type="linDir" val="fromT"/>
                              <dgm:param type="chAlign" val="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37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choose name="Name38">
        <dgm:if name="Name39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</dgm:alg>
        </dgm:if>
        <dgm:else name="Name40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rectComp" refType="w"/>
        <dgm:constr type="h" for="ch" forName="rectComp" refType="h"/>
        <dgm:constr type="h" for="des" forName="bgRect" refType="h"/>
        <dgm:constr type="primFontSz" for="des" forName="bgRectTx" op="equ" val="65"/>
      </dgm:constrLst>
      <dgm:ruleLst/>
      <dgm:forEach name="Name41" axis="ch" ptType="node" st="2">
        <dgm:layoutNode name="rectComp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userA"/>
            <dgm:constr type="l" for="ch" forName="bgRect"/>
            <dgm:constr type="t" for="ch" forName="bgRect"/>
            <dgm:constr type="w" for="ch" forName="bgRect" refType="userA" fact="1.2"/>
            <dgm:constr type="l" for="ch" forName="bgRectTx"/>
            <dgm:constr type="t" for="ch" forName="bgRectTx"/>
            <dgm:constr type="h" for="ch" forName="bgRectTx" refType="h" refFor="ch" refForName="bgRect" fact="0.3"/>
            <dgm:constr type="w" for="ch" forName="bgRectTx" refType="w" refFor="ch" refForName="bgRect" op="equ"/>
          </dgm:constrLst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shape xmlns:r="http://schemas.openxmlformats.org/officeDocument/2006/relationships" type="rect" r:blip="" zOrderOff="-999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</dgm:layoutNode>
        <dgm:choose name="Name42">
          <dgm:if name="Name43" axis="self" ptType="node" func="revPos" op="gte" val="2">
            <dgm:layoutNode name="spComp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hSp"/>
                <dgm:constr type="t" for="ch" forName="hSp"/>
                <dgm:constr type="w" for="ch" forName="hSp" refType="userB"/>
                <dgm:constr type="wOff" for="ch" forName="hSp" refType="userA" fact="-0.2"/>
              </dgm:constrLst>
              <dgm:ruleLst/>
              <dgm:layoutNode name="h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44"/>
        </dgm:choos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NameandTitleOrganizationalChart">
  <dgm:title val=""/>
  <dgm:desc val=""/>
  <dgm:catLst>
    <dgm:cat type="hierarchy" pri="125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Max/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h" fact="0.4"/>
              </dgm:constrLst>
              <dgm:ruleLst>
                <dgm:rule type="primFontSz" val="5" fact="NaN" max="NaN"/>
              </dgm:ruleLst>
            </dgm:layoutNode>
            <dgm:layoutNode name="titleText1" styleLbl="fgAcc0">
              <dgm:varLst>
                <dgm:chMax val="0"/>
                <dgm:chPref val="0"/>
              </dgm:varLst>
              <dgm:alg type="tx">
                <dgm:param type="parTxLTRAlign" val="r"/>
              </dgm:alg>
              <dgm:shape xmlns:r="http://schemas.openxmlformats.org/officeDocument/2006/relationships" type="rect" r:blip="">
                <dgm:adjLst/>
              </dgm:shape>
              <dgm:presOf axis="followSib" ptType="sibTrans" hideLastTrans="0" cnt="1"/>
              <dgm:constrLst>
                <dgm:constr type="primFontSz" val="65"/>
                <dgm:constr type="lMarg" refType="primFontSz" fact="0.2"/>
                <dgm:constr type="rMarg" refType="primFontSz" fact="0.2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1" func="var" arg="hierBranch" op="equ" val="hang">
                    <dgm:layoutNode name="Name4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3">
                    <dgm:layoutNode name="Name44">
                      <dgm:choose name="Name45">
                        <dgm:if name="Name46" axis="self" func="depth" op="lte" val="2">
                          <dgm:choose name="Name47">
                            <dgm:if name="Name4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4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0">
                          <dgm:choose name="Name51">
                            <dgm:if name="Name52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3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54">
                  <dgm:if name="Name55" func="var" arg="hierBranch" op="equ" val="l">
                    <dgm:choose name="Name56">
                      <dgm:if name="Name57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58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59" func="var" arg="hierBranch" op="equ" val="r">
                    <dgm:choose name="Name60">
                      <dgm:if name="Name61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2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3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4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65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6">
                    <dgm:if name="Name67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8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9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70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 styleLbl="node1">
                    <dgm:varLst>
                      <dgm:chMax/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2" styleLbl="fgAcc1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71">
                    <dgm:if name="Name7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4" func="var" arg="hierBranch" op="equ" val="hang">
                      <dgm:choose name="Name75">
                        <dgm:if name="Name7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78" func="var" arg="hierBranch" op="equ" val="std">
                      <dgm:choose name="Name79">
                        <dgm:if name="Name80" func="var" arg="dir" op="equ" val="norm">
                          <dgm:alg type="hierChild"/>
                        </dgm:if>
                        <dgm:else name="Name8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2" func="var" arg="hierBranch" op="equ" val="init">
                      <dgm:choose name="Name83">
                        <dgm:if name="Name84" func="var" arg="dir" op="equ" val="norm">
                          <dgm:alg type="hierChild"/>
                        </dgm:if>
                        <dgm:else name="Name85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else name="Name86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87" ref="rep2a"/>
                </dgm:layoutNode>
                <dgm:layoutNode name="hierChild5">
                  <dgm:choose name="Name88">
                    <dgm:if name="Name8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91" ref="rep2b"/>
                </dgm:layoutNode>
              </dgm:layoutNode>
            </dgm:forEach>
          </dgm:layoutNode>
          <dgm:layoutNode name="hierChild3">
            <dgm:choose name="Name92">
              <dgm:if name="Name93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4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95" axis="precedSib" ptType="parTrans" st="-1" cnt="1">
                <dgm:layoutNode name="Name96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97">
                  <dgm:if name="Name98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99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0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1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02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103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04">
                    <dgm:if name="Name105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6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7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08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 styleLbl="asst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3" styleLbl="fgAcc2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09">
                    <dgm:if name="Name110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11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12" func="var" arg="hierBranch" op="equ" val="hang">
                      <dgm:choose name="Name113">
                        <dgm:if name="Name114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15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16" func="var" arg="hierBranch" op="equ" val="std">
                      <dgm:choose name="Name117">
                        <dgm:if name="Name118" func="var" arg="dir" op="equ" val="norm">
                          <dgm:alg type="hierChild"/>
                        </dgm:if>
                        <dgm:else name="Name119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20" func="var" arg="hierBranch" op="equ" val="init">
                      <dgm:alg type="hierChild"/>
                    </dgm:if>
                    <dgm:else name="Name12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2" ref="rep2a"/>
                </dgm:layoutNode>
                <dgm:layoutNode name="hierChild7">
                  <dgm:choose name="Name123">
                    <dgm:if name="Name12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2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6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C479-13C7-45D1-80A1-9C57A3DC9D29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3BE34-6E66-4CB5-8E38-F4246214E74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C479-13C7-45D1-80A1-9C57A3DC9D29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3BE34-6E66-4CB5-8E38-F4246214E7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C479-13C7-45D1-80A1-9C57A3DC9D29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3BE34-6E66-4CB5-8E38-F4246214E74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C479-13C7-45D1-80A1-9C57A3DC9D29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3BE34-6E66-4CB5-8E38-F4246214E7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C479-13C7-45D1-80A1-9C57A3DC9D29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3BE34-6E66-4CB5-8E38-F4246214E7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C479-13C7-45D1-80A1-9C57A3DC9D29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3BE34-6E66-4CB5-8E38-F4246214E7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C479-13C7-45D1-80A1-9C57A3DC9D29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3BE34-6E66-4CB5-8E38-F4246214E7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C479-13C7-45D1-80A1-9C57A3DC9D29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3BE34-6E66-4CB5-8E38-F4246214E7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C479-13C7-45D1-80A1-9C57A3DC9D29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3BE34-6E66-4CB5-8E38-F4246214E7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C479-13C7-45D1-80A1-9C57A3DC9D29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3BE34-6E66-4CB5-8E38-F4246214E7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C479-13C7-45D1-80A1-9C57A3DC9D29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3BE34-6E66-4CB5-8E38-F4246214E7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0C479-13C7-45D1-80A1-9C57A3DC9D29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43BE34-6E66-4CB5-8E38-F4246214E74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7.png"/><Relationship Id="rId2" Type="http://schemas.openxmlformats.org/officeDocument/2006/relationships/slide" Target="slide9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0.xml"/><Relationship Id="rId5" Type="http://schemas.openxmlformats.org/officeDocument/2006/relationships/audio" Target="../media/audio2.wav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png"/><Relationship Id="rId4" Type="http://schemas.openxmlformats.org/officeDocument/2006/relationships/slide" Target="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png"/><Relationship Id="rId4" Type="http://schemas.openxmlformats.org/officeDocument/2006/relationships/slide" Target="slide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755576" y="836712"/>
            <a:ext cx="7772400" cy="151216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SOFTWARE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763960" y="2403500"/>
            <a:ext cx="7772400" cy="432048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/>
              <a:t>Mgr. Barbora Pilárová</a:t>
            </a:r>
            <a:endParaRPr lang="cs-CZ" dirty="0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628" y="4575185"/>
            <a:ext cx="7420744" cy="1810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87624" y="3261072"/>
            <a:ext cx="31683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600" b="1" dirty="0" smtClean="0"/>
              <a:t>Příjemce:</a:t>
            </a:r>
          </a:p>
          <a:p>
            <a:pPr algn="r"/>
            <a:r>
              <a:rPr lang="cs-CZ" sz="1600" dirty="0" smtClean="0"/>
              <a:t>ZŠ Břidličná, okr. Bruntál</a:t>
            </a:r>
          </a:p>
          <a:p>
            <a:pPr algn="r"/>
            <a:r>
              <a:rPr lang="cs-CZ" sz="1600" dirty="0" smtClean="0"/>
              <a:t>Komenského 360</a:t>
            </a:r>
          </a:p>
          <a:p>
            <a:pPr algn="r"/>
            <a:r>
              <a:rPr lang="cs-CZ" sz="1600" dirty="0" smtClean="0"/>
              <a:t>793 51  BŘIDLIČNÁ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3262486"/>
            <a:ext cx="31683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Doporučeno pro:</a:t>
            </a:r>
          </a:p>
          <a:p>
            <a:r>
              <a:rPr lang="cs-CZ" sz="1600" dirty="0" smtClean="0"/>
              <a:t>6. ročník</a:t>
            </a:r>
          </a:p>
          <a:p>
            <a:r>
              <a:rPr lang="cs-CZ" sz="1600" b="1" dirty="0" smtClean="0"/>
              <a:t>Předmět:</a:t>
            </a:r>
          </a:p>
          <a:p>
            <a:r>
              <a:rPr lang="cs-CZ" sz="1600" dirty="0" smtClean="0"/>
              <a:t>Informatika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621229"/>
            <a:ext cx="8424936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1400" smtClean="0"/>
              <a:t>VY_32_INOVACE_05_SOFTWARE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4104926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Neboli programové vybavení počítače zahrnuje veškeré programy nainstalované v počítači – operačním systémem počínaje a různými hrami konče </a:t>
            </a:r>
            <a:r>
              <a:rPr lang="cs-CZ" dirty="0" smtClean="0">
                <a:sym typeface="Wingdings" pitchFamily="2" charset="2"/>
              </a:rPr>
              <a:t>.</a:t>
            </a:r>
          </a:p>
          <a:p>
            <a:pPr marL="0" indent="0" algn="just">
              <a:buNone/>
            </a:pPr>
            <a:endParaRPr lang="cs-CZ" dirty="0" smtClean="0"/>
          </a:p>
        </p:txBody>
      </p:sp>
      <p:pic>
        <p:nvPicPr>
          <p:cNvPr id="1026" name="Picture 2" descr="C:\Users\pilaba\AppData\Local\Microsoft\Windows\Temporary Internet Files\Content.IE5\41CKTLZC\MM90028406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102843"/>
            <a:ext cx="2551906" cy="3238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916932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3219800"/>
              </p:ext>
            </p:extLst>
          </p:nvPr>
        </p:nvGraphicFramePr>
        <p:xfrm>
          <a:off x="467544" y="1052736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91085660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2026363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>
          <a:xfrm>
            <a:off x="467544" y="836712"/>
            <a:ext cx="4040188" cy="639762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Systémový software</a:t>
            </a:r>
            <a:endParaRPr lang="cs-CZ" sz="32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just"/>
            <a:r>
              <a:rPr lang="cs-CZ" dirty="0" smtClean="0"/>
              <a:t>Tento software (programy) zabezpečuje chod každého počítače. Bez něj by počítač jen těžko fungoval.</a:t>
            </a: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xfrm>
            <a:off x="4490665" y="836712"/>
            <a:ext cx="4041775" cy="639762"/>
          </a:xfrm>
        </p:spPr>
        <p:txBody>
          <a:bodyPr>
            <a:normAutofit/>
          </a:bodyPr>
          <a:lstStyle/>
          <a:p>
            <a:pPr algn="ctr"/>
            <a:r>
              <a:rPr lang="cs-CZ" sz="3200" dirty="0"/>
              <a:t>Aplikační software</a:t>
            </a:r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algn="just"/>
            <a:r>
              <a:rPr lang="cs-CZ" dirty="0" smtClean="0"/>
              <a:t>Tento software (programy) slouží uživateli jednak k ovládání dalšího zařízení a jednak k provádění nějaké činnosti.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 flipH="1">
            <a:off x="4572000" y="836712"/>
            <a:ext cx="72008" cy="5184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pilaba\AppData\Local\Microsoft\Windows\Temporary Internet Files\Content.IE5\12Q97QPX\MC9003539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93096"/>
            <a:ext cx="135308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ilaba\AppData\Local\Microsoft\Windows\Temporary Internet Files\Content.IE5\2SUUWT2O\MC9003000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2302" y="4581129"/>
            <a:ext cx="246313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137559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055550959"/>
              </p:ext>
            </p:extLst>
          </p:nvPr>
        </p:nvGraphicFramePr>
        <p:xfrm>
          <a:off x="323528" y="260648"/>
          <a:ext cx="8496944" cy="6264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252722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Systémový 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Typickým příkladem systémového softwaru je </a:t>
            </a:r>
            <a:r>
              <a:rPr lang="cs-CZ" u="sng" dirty="0" smtClean="0"/>
              <a:t>operační systém</a:t>
            </a:r>
            <a:r>
              <a:rPr lang="cs-CZ" dirty="0" smtClean="0"/>
              <a:t> (v našich počítačích Windows 7). </a:t>
            </a:r>
          </a:p>
          <a:p>
            <a:pPr algn="just"/>
            <a:r>
              <a:rPr lang="cs-CZ" dirty="0" smtClean="0"/>
              <a:t>Je to základní program v počítači, bez kterého by počítač nemohl pracovat. </a:t>
            </a:r>
          </a:p>
          <a:p>
            <a:pPr algn="just"/>
            <a:r>
              <a:rPr lang="cs-CZ" dirty="0" smtClean="0"/>
              <a:t>Další operační systémy – Linus, OS/2, Android, </a:t>
            </a:r>
            <a:r>
              <a:rPr lang="cs-CZ" dirty="0" err="1" smtClean="0"/>
              <a:t>Symbian</a:t>
            </a:r>
            <a:r>
              <a:rPr lang="cs-CZ" dirty="0" smtClean="0"/>
              <a:t> OS…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00372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Odpověz!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611560" y="1628801"/>
            <a:ext cx="4038600" cy="85944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100" dirty="0" smtClean="0"/>
              <a:t>MS Word patří mezi: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sz="900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8" name="Výbuch 1 7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755576" y="2348880"/>
            <a:ext cx="648072" cy="648072"/>
          </a:xfrm>
          <a:prstGeom prst="irregularSeal1">
            <a:avLst/>
          </a:prstGeom>
          <a:gradFill flip="none" rotWithShape="1">
            <a:gsLst>
              <a:gs pos="0">
                <a:schemeClr val="accent1">
                  <a:tint val="100000"/>
                  <a:shade val="100000"/>
                  <a:hueMod val="100000"/>
                  <a:satMod val="100000"/>
                  <a:tint val="66000"/>
                  <a:satMod val="160000"/>
                </a:schemeClr>
              </a:gs>
              <a:gs pos="50000">
                <a:schemeClr val="accent1">
                  <a:tint val="100000"/>
                  <a:shade val="100000"/>
                  <a:hueMod val="100000"/>
                  <a:satMod val="100000"/>
                  <a:tint val="44500"/>
                  <a:satMod val="160000"/>
                </a:schemeClr>
              </a:gs>
              <a:gs pos="100000">
                <a:schemeClr val="accent1">
                  <a:tint val="100000"/>
                  <a:shade val="100000"/>
                  <a:hueMod val="100000"/>
                  <a:satMod val="10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9" name="Výbuch 1 8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755576" y="3501008"/>
            <a:ext cx="648072" cy="648072"/>
          </a:xfrm>
          <a:prstGeom prst="irregularSeal1">
            <a:avLst/>
          </a:prstGeom>
          <a:gradFill flip="none" rotWithShape="1">
            <a:gsLst>
              <a:gs pos="0">
                <a:schemeClr val="accent1">
                  <a:tint val="100000"/>
                  <a:shade val="100000"/>
                  <a:hueMod val="100000"/>
                  <a:satMod val="100000"/>
                  <a:tint val="66000"/>
                  <a:satMod val="160000"/>
                </a:schemeClr>
              </a:gs>
              <a:gs pos="50000">
                <a:schemeClr val="accent1">
                  <a:tint val="100000"/>
                  <a:shade val="100000"/>
                  <a:hueMod val="100000"/>
                  <a:satMod val="100000"/>
                  <a:tint val="44500"/>
                  <a:satMod val="160000"/>
                </a:schemeClr>
              </a:gs>
              <a:gs pos="100000">
                <a:schemeClr val="accent1">
                  <a:tint val="100000"/>
                  <a:shade val="100000"/>
                  <a:hueMod val="100000"/>
                  <a:satMod val="10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B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Výbuch 1 9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755576" y="4653136"/>
            <a:ext cx="648072" cy="648072"/>
          </a:xfrm>
          <a:prstGeom prst="irregularSeal1">
            <a:avLst/>
          </a:prstGeom>
          <a:gradFill flip="none" rotWithShape="1">
            <a:gsLst>
              <a:gs pos="0">
                <a:schemeClr val="accent1">
                  <a:tint val="100000"/>
                  <a:shade val="100000"/>
                  <a:hueMod val="100000"/>
                  <a:satMod val="100000"/>
                  <a:tint val="66000"/>
                  <a:satMod val="160000"/>
                </a:schemeClr>
              </a:gs>
              <a:gs pos="50000">
                <a:schemeClr val="accent1">
                  <a:tint val="100000"/>
                  <a:shade val="100000"/>
                  <a:hueMod val="100000"/>
                  <a:satMod val="100000"/>
                  <a:tint val="44500"/>
                  <a:satMod val="160000"/>
                </a:schemeClr>
              </a:gs>
              <a:gs pos="100000">
                <a:schemeClr val="accent1">
                  <a:tint val="100000"/>
                  <a:shade val="100000"/>
                  <a:hueMod val="100000"/>
                  <a:satMod val="10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C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248825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Výukové programy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19672" y="364037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Textové editory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19672" y="479250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Výukové programy</a:t>
            </a: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4283968" y="1628800"/>
            <a:ext cx="0" cy="38164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ástupný symbol pro obsah 3"/>
          <p:cNvSpPr txBox="1">
            <a:spLocks/>
          </p:cNvSpPr>
          <p:nvPr/>
        </p:nvSpPr>
        <p:spPr>
          <a:xfrm>
            <a:off x="4355976" y="1628800"/>
            <a:ext cx="4752528" cy="859449"/>
          </a:xfrm>
          <a:prstGeom prst="rect">
            <a:avLst/>
          </a:prstGeom>
        </p:spPr>
        <p:txBody>
          <a:bodyPr vert="horz" rtlCol="0">
            <a:normAutofit fontScale="77500" lnSpcReduction="2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z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ø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"/>
              <a:buChar char="Y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³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¹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Font typeface="Arial"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cs-CZ" sz="4100" dirty="0" smtClean="0"/>
              <a:t>Windows (7, Vista, XP) je:</a:t>
            </a:r>
          </a:p>
          <a:p>
            <a:pPr marL="0" indent="0">
              <a:buFont typeface="Wingdings"/>
              <a:buNone/>
            </a:pPr>
            <a:r>
              <a:rPr lang="cs-CZ" dirty="0" smtClean="0"/>
              <a:t>	</a:t>
            </a:r>
            <a:endParaRPr lang="cs-CZ" sz="900" dirty="0" smtClean="0"/>
          </a:p>
          <a:p>
            <a:pPr marL="0" indent="0">
              <a:buFont typeface="Wingdings"/>
              <a:buNone/>
            </a:pPr>
            <a:endParaRPr lang="cs-CZ" dirty="0" smtClean="0"/>
          </a:p>
        </p:txBody>
      </p:sp>
      <p:sp>
        <p:nvSpPr>
          <p:cNvPr id="17" name="Výbuch 1 16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5004048" y="2348880"/>
            <a:ext cx="648072" cy="648072"/>
          </a:xfrm>
          <a:prstGeom prst="irregularSeal1">
            <a:avLst/>
          </a:prstGeom>
          <a:gradFill flip="none" rotWithShape="1">
            <a:gsLst>
              <a:gs pos="0">
                <a:schemeClr val="accent1">
                  <a:tint val="100000"/>
                  <a:shade val="100000"/>
                  <a:hueMod val="100000"/>
                  <a:satMod val="100000"/>
                  <a:tint val="66000"/>
                  <a:satMod val="160000"/>
                </a:schemeClr>
              </a:gs>
              <a:gs pos="50000">
                <a:schemeClr val="accent1">
                  <a:tint val="100000"/>
                  <a:shade val="100000"/>
                  <a:hueMod val="100000"/>
                  <a:satMod val="100000"/>
                  <a:tint val="44500"/>
                  <a:satMod val="160000"/>
                </a:schemeClr>
              </a:gs>
              <a:gs pos="100000">
                <a:schemeClr val="accent1">
                  <a:tint val="100000"/>
                  <a:shade val="100000"/>
                  <a:hueMod val="100000"/>
                  <a:satMod val="10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18" name="Výbuch 1 17">
            <a:hlinkClick r:id="rId2" action="ppaction://hlinksldjump">
              <a:snd r:embed="rId3" name="explode.wav"/>
            </a:hlinkClick>
          </p:cNvPr>
          <p:cNvSpPr/>
          <p:nvPr/>
        </p:nvSpPr>
        <p:spPr>
          <a:xfrm>
            <a:off x="5004048" y="3494672"/>
            <a:ext cx="648072" cy="648072"/>
          </a:xfrm>
          <a:prstGeom prst="irregularSeal1">
            <a:avLst/>
          </a:prstGeom>
          <a:gradFill flip="none" rotWithShape="1">
            <a:gsLst>
              <a:gs pos="0">
                <a:schemeClr val="accent1">
                  <a:tint val="100000"/>
                  <a:shade val="100000"/>
                  <a:hueMod val="100000"/>
                  <a:satMod val="100000"/>
                  <a:tint val="66000"/>
                  <a:satMod val="160000"/>
                </a:schemeClr>
              </a:gs>
              <a:gs pos="50000">
                <a:schemeClr val="accent1">
                  <a:tint val="100000"/>
                  <a:shade val="100000"/>
                  <a:hueMod val="100000"/>
                  <a:satMod val="100000"/>
                  <a:tint val="44500"/>
                  <a:satMod val="160000"/>
                </a:schemeClr>
              </a:gs>
              <a:gs pos="100000">
                <a:schemeClr val="accent1">
                  <a:tint val="100000"/>
                  <a:shade val="100000"/>
                  <a:hueMod val="100000"/>
                  <a:satMod val="10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B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Výbuch 1 18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5004048" y="4653136"/>
            <a:ext cx="648072" cy="648072"/>
          </a:xfrm>
          <a:prstGeom prst="irregularSeal1">
            <a:avLst/>
          </a:prstGeom>
          <a:gradFill flip="none" rotWithShape="1">
            <a:gsLst>
              <a:gs pos="0">
                <a:schemeClr val="accent1">
                  <a:tint val="100000"/>
                  <a:shade val="100000"/>
                  <a:hueMod val="100000"/>
                  <a:satMod val="100000"/>
                  <a:tint val="66000"/>
                  <a:satMod val="160000"/>
                </a:schemeClr>
              </a:gs>
              <a:gs pos="50000">
                <a:schemeClr val="accent1">
                  <a:tint val="100000"/>
                  <a:shade val="100000"/>
                  <a:hueMod val="100000"/>
                  <a:satMod val="100000"/>
                  <a:tint val="44500"/>
                  <a:satMod val="160000"/>
                </a:schemeClr>
              </a:gs>
              <a:gs pos="100000">
                <a:schemeClr val="accent1">
                  <a:tint val="100000"/>
                  <a:shade val="100000"/>
                  <a:hueMod val="100000"/>
                  <a:satMod val="10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C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868144" y="2508041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Antivir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885589" y="361603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Správce souborů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40152" y="479250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Operační systém</a:t>
            </a:r>
            <a:endParaRPr lang="cs-CZ" dirty="0"/>
          </a:p>
        </p:txBody>
      </p:sp>
      <p:pic>
        <p:nvPicPr>
          <p:cNvPr id="4098" name="Picture 2" descr="C:\Users\pilaba\AppData\Local\Microsoft\Windows\Temporary Internet Files\Content.IE5\SPUQ2RCF\MC900432679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5125" y="6093296"/>
            <a:ext cx="571439" cy="571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3992314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1" name="Picture 2" descr="C:\Users\pilaba\AppData\Local\Microsoft\Windows\Temporary Internet Files\Content.IE5\GIT4B5ET\MC900433800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780928"/>
            <a:ext cx="1108577" cy="1108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pilaba\AppData\Local\Microsoft\Windows\Temporary Internet Files\Content.IE5\ONVLJT8C\MC90044132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574118"/>
            <a:ext cx="1521296" cy="1521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1115616" y="1412776"/>
            <a:ext cx="68407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b="1" dirty="0">
                <a:ln w="11430"/>
                <a:gradFill>
                  <a:gsLst>
                    <a:gs pos="0">
                      <a:srgbClr val="6161FF">
                        <a:tint val="90000"/>
                        <a:satMod val="120000"/>
                      </a:srgbClr>
                    </a:gs>
                    <a:gs pos="25000">
                      <a:srgbClr val="6161FF">
                        <a:tint val="93000"/>
                        <a:satMod val="120000"/>
                      </a:srgbClr>
                    </a:gs>
                    <a:gs pos="50000">
                      <a:srgbClr val="6161FF">
                        <a:shade val="89000"/>
                        <a:satMod val="110000"/>
                      </a:srgbClr>
                    </a:gs>
                    <a:gs pos="75000">
                      <a:srgbClr val="6161FF">
                        <a:tint val="93000"/>
                        <a:satMod val="120000"/>
                      </a:srgbClr>
                    </a:gs>
                    <a:gs pos="100000">
                      <a:srgbClr val="6161FF">
                        <a:tint val="90000"/>
                        <a:satMod val="120000"/>
                      </a:srgb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Tato odpověď je správná </a:t>
            </a:r>
            <a:r>
              <a:rPr lang="cs-CZ" sz="3200" b="1" dirty="0">
                <a:ln w="11430"/>
                <a:gradFill>
                  <a:gsLst>
                    <a:gs pos="0">
                      <a:srgbClr val="6161FF">
                        <a:tint val="90000"/>
                        <a:satMod val="120000"/>
                      </a:srgbClr>
                    </a:gs>
                    <a:gs pos="25000">
                      <a:srgbClr val="6161FF">
                        <a:tint val="93000"/>
                        <a:satMod val="120000"/>
                      </a:srgbClr>
                    </a:gs>
                    <a:gs pos="50000">
                      <a:srgbClr val="6161FF">
                        <a:shade val="89000"/>
                        <a:satMod val="110000"/>
                      </a:srgbClr>
                    </a:gs>
                    <a:gs pos="75000">
                      <a:srgbClr val="6161FF">
                        <a:tint val="93000"/>
                        <a:satMod val="120000"/>
                      </a:srgbClr>
                    </a:gs>
                    <a:gs pos="100000">
                      <a:srgbClr val="6161FF">
                        <a:tint val="90000"/>
                        <a:satMod val="120000"/>
                      </a:srgb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sym typeface="Wingdings" pitchFamily="2" charset="2"/>
              </a:rPr>
              <a:t> </a:t>
            </a:r>
            <a:endParaRPr lang="cs-CZ" sz="3200" b="1" dirty="0">
              <a:ln w="11430"/>
              <a:gradFill>
                <a:gsLst>
                  <a:gs pos="0">
                    <a:srgbClr val="6161FF">
                      <a:tint val="90000"/>
                      <a:satMod val="120000"/>
                    </a:srgbClr>
                  </a:gs>
                  <a:gs pos="25000">
                    <a:srgbClr val="6161FF">
                      <a:tint val="93000"/>
                      <a:satMod val="120000"/>
                    </a:srgbClr>
                  </a:gs>
                  <a:gs pos="50000">
                    <a:srgbClr val="6161FF">
                      <a:shade val="89000"/>
                      <a:satMod val="110000"/>
                    </a:srgbClr>
                  </a:gs>
                  <a:gs pos="75000">
                    <a:srgbClr val="6161FF">
                      <a:tint val="93000"/>
                      <a:satMod val="120000"/>
                    </a:srgbClr>
                  </a:gs>
                  <a:gs pos="100000">
                    <a:srgbClr val="6161FF">
                      <a:tint val="90000"/>
                      <a:satMod val="120000"/>
                    </a:srgb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074" name="Picture 2" descr="C:\Users\pilaba\AppData\Local\Microsoft\Windows\Temporary Internet Files\Content.IE5\MGM685R0\MC900432678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581997"/>
            <a:ext cx="699239" cy="699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6038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6" name="Picture 3" descr="C:\Users\pilaba\AppData\Local\Microsoft\Windows\Temporary Internet Files\Content.IE5\3MK7USA1\MC900433794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932" y="3429000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115616" y="1916832"/>
            <a:ext cx="684076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b="1" dirty="0">
                <a:ln w="11430"/>
                <a:gradFill>
                  <a:gsLst>
                    <a:gs pos="0">
                      <a:srgbClr val="6161FF">
                        <a:tint val="90000"/>
                        <a:satMod val="120000"/>
                      </a:srgbClr>
                    </a:gs>
                    <a:gs pos="25000">
                      <a:srgbClr val="6161FF">
                        <a:tint val="93000"/>
                        <a:satMod val="120000"/>
                      </a:srgbClr>
                    </a:gs>
                    <a:gs pos="50000">
                      <a:srgbClr val="6161FF">
                        <a:shade val="89000"/>
                        <a:satMod val="110000"/>
                      </a:srgbClr>
                    </a:gs>
                    <a:gs pos="75000">
                      <a:srgbClr val="6161FF">
                        <a:tint val="93000"/>
                        <a:satMod val="120000"/>
                      </a:srgbClr>
                    </a:gs>
                    <a:gs pos="100000">
                      <a:srgbClr val="6161FF">
                        <a:tint val="90000"/>
                        <a:satMod val="120000"/>
                      </a:srgb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Tato odpověď </a:t>
            </a:r>
            <a:r>
              <a:rPr lang="cs-CZ" sz="3200" b="1" dirty="0" smtClean="0">
                <a:ln w="11430"/>
                <a:gradFill>
                  <a:gsLst>
                    <a:gs pos="0">
                      <a:srgbClr val="6161FF">
                        <a:tint val="90000"/>
                        <a:satMod val="120000"/>
                      </a:srgbClr>
                    </a:gs>
                    <a:gs pos="25000">
                      <a:srgbClr val="6161FF">
                        <a:tint val="93000"/>
                        <a:satMod val="120000"/>
                      </a:srgbClr>
                    </a:gs>
                    <a:gs pos="50000">
                      <a:srgbClr val="6161FF">
                        <a:shade val="89000"/>
                        <a:satMod val="110000"/>
                      </a:srgbClr>
                    </a:gs>
                    <a:gs pos="75000">
                      <a:srgbClr val="6161FF">
                        <a:tint val="93000"/>
                        <a:satMod val="120000"/>
                      </a:srgbClr>
                    </a:gs>
                    <a:gs pos="100000">
                      <a:srgbClr val="6161FF">
                        <a:tint val="90000"/>
                        <a:satMod val="120000"/>
                      </a:srgb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není </a:t>
            </a:r>
            <a:r>
              <a:rPr lang="cs-CZ" sz="3200" b="1" dirty="0">
                <a:ln w="11430"/>
                <a:gradFill>
                  <a:gsLst>
                    <a:gs pos="0">
                      <a:srgbClr val="6161FF">
                        <a:tint val="90000"/>
                        <a:satMod val="120000"/>
                      </a:srgbClr>
                    </a:gs>
                    <a:gs pos="25000">
                      <a:srgbClr val="6161FF">
                        <a:tint val="93000"/>
                        <a:satMod val="120000"/>
                      </a:srgbClr>
                    </a:gs>
                    <a:gs pos="50000">
                      <a:srgbClr val="6161FF">
                        <a:shade val="89000"/>
                        <a:satMod val="110000"/>
                      </a:srgbClr>
                    </a:gs>
                    <a:gs pos="75000">
                      <a:srgbClr val="6161FF">
                        <a:tint val="93000"/>
                        <a:satMod val="120000"/>
                      </a:srgbClr>
                    </a:gs>
                    <a:gs pos="100000">
                      <a:srgbClr val="6161FF">
                        <a:tint val="90000"/>
                        <a:satMod val="120000"/>
                      </a:srgb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správná </a:t>
            </a:r>
            <a:r>
              <a:rPr lang="cs-CZ" sz="3200" b="1" dirty="0" smtClean="0">
                <a:ln w="11430"/>
                <a:gradFill>
                  <a:gsLst>
                    <a:gs pos="0">
                      <a:srgbClr val="6161FF">
                        <a:tint val="90000"/>
                        <a:satMod val="120000"/>
                      </a:srgbClr>
                    </a:gs>
                    <a:gs pos="25000">
                      <a:srgbClr val="6161FF">
                        <a:tint val="93000"/>
                        <a:satMod val="120000"/>
                      </a:srgbClr>
                    </a:gs>
                    <a:gs pos="50000">
                      <a:srgbClr val="6161FF">
                        <a:shade val="89000"/>
                        <a:satMod val="110000"/>
                      </a:srgbClr>
                    </a:gs>
                    <a:gs pos="75000">
                      <a:srgbClr val="6161FF">
                        <a:tint val="93000"/>
                        <a:satMod val="120000"/>
                      </a:srgbClr>
                    </a:gs>
                    <a:gs pos="100000">
                      <a:srgbClr val="6161FF">
                        <a:tint val="90000"/>
                        <a:satMod val="120000"/>
                      </a:srgb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sym typeface="Wingdings" pitchFamily="2" charset="2"/>
              </a:rPr>
              <a:t></a:t>
            </a:r>
          </a:p>
          <a:p>
            <a:pPr lvl="0" algn="ctr"/>
            <a:r>
              <a:rPr lang="cs-CZ" sz="3200" b="1" dirty="0" smtClean="0">
                <a:ln w="11430"/>
                <a:gradFill>
                  <a:gsLst>
                    <a:gs pos="0">
                      <a:srgbClr val="6161FF">
                        <a:tint val="90000"/>
                        <a:satMod val="120000"/>
                      </a:srgbClr>
                    </a:gs>
                    <a:gs pos="25000">
                      <a:srgbClr val="6161FF">
                        <a:tint val="93000"/>
                        <a:satMod val="120000"/>
                      </a:srgbClr>
                    </a:gs>
                    <a:gs pos="50000">
                      <a:srgbClr val="6161FF">
                        <a:shade val="89000"/>
                        <a:satMod val="110000"/>
                      </a:srgbClr>
                    </a:gs>
                    <a:gs pos="75000">
                      <a:srgbClr val="6161FF">
                        <a:tint val="93000"/>
                        <a:satMod val="120000"/>
                      </a:srgbClr>
                    </a:gs>
                    <a:gs pos="100000">
                      <a:srgbClr val="6161FF">
                        <a:tint val="90000"/>
                        <a:satMod val="120000"/>
                      </a:srgb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sym typeface="Wingdings" pitchFamily="2" charset="2"/>
              </a:rPr>
              <a:t>Zkus to znovu  </a:t>
            </a:r>
            <a:endParaRPr lang="cs-CZ" sz="3200" b="1" dirty="0">
              <a:ln w="11430"/>
              <a:gradFill>
                <a:gsLst>
                  <a:gs pos="0">
                    <a:srgbClr val="6161FF">
                      <a:tint val="90000"/>
                      <a:satMod val="120000"/>
                    </a:srgbClr>
                  </a:gs>
                  <a:gs pos="25000">
                    <a:srgbClr val="6161FF">
                      <a:tint val="93000"/>
                      <a:satMod val="120000"/>
                    </a:srgbClr>
                  </a:gs>
                  <a:gs pos="50000">
                    <a:srgbClr val="6161FF">
                      <a:shade val="89000"/>
                      <a:satMod val="110000"/>
                    </a:srgbClr>
                  </a:gs>
                  <a:gs pos="75000">
                    <a:srgbClr val="6161FF">
                      <a:tint val="93000"/>
                      <a:satMod val="120000"/>
                    </a:srgbClr>
                  </a:gs>
                  <a:gs pos="100000">
                    <a:srgbClr val="6161FF">
                      <a:tint val="90000"/>
                      <a:satMod val="120000"/>
                    </a:srgb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8" name="Picture 4" descr="C:\Users\pilaba\AppData\Local\Microsoft\Windows\Temporary Internet Files\Content.IE5\SPUQ2RCF\MC90044132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8188" y="4869160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pilaba\AppData\Local\Microsoft\Windows\Temporary Internet Files\Content.IE5\MGM685R0\MC900432678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581997"/>
            <a:ext cx="699239" cy="699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244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u="sng" dirty="0"/>
              <a:t>Použité zdroje:</a:t>
            </a:r>
          </a:p>
          <a:p>
            <a:pPr marL="0" indent="0">
              <a:buNone/>
            </a:pPr>
            <a:r>
              <a:rPr lang="cs-CZ" sz="2800" dirty="0"/>
              <a:t>[cit. 2011-10-27]</a:t>
            </a:r>
          </a:p>
          <a:p>
            <a:pPr marL="45720" indent="0">
              <a:buNone/>
            </a:pP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Všechny obrázky v této prezentaci jsou staženy z webu </a:t>
            </a: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049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TC010219413[[fn=Motiv vzorku kravaty]]</Template>
  <TotalTime>101</TotalTime>
  <Words>256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LuckyTie</vt:lpstr>
      <vt:lpstr>SOFTWARE</vt:lpstr>
      <vt:lpstr>Software</vt:lpstr>
      <vt:lpstr>Prezentace aplikace PowerPoint</vt:lpstr>
      <vt:lpstr>Prezentace aplikace PowerPoint</vt:lpstr>
      <vt:lpstr>Prezentace aplikace PowerPoint</vt:lpstr>
      <vt:lpstr>Systémový software</vt:lpstr>
      <vt:lpstr>Odpověz!</vt:lpstr>
      <vt:lpstr> </vt:lpstr>
      <vt:lpstr>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SOFTWARE</dc:title>
  <dc:creator>Barbora Pilárová</dc:creator>
  <cp:lastModifiedBy>Barbora Pilárová</cp:lastModifiedBy>
  <cp:revision>19</cp:revision>
  <dcterms:created xsi:type="dcterms:W3CDTF">2011-10-27T19:58:23Z</dcterms:created>
  <dcterms:modified xsi:type="dcterms:W3CDTF">2011-11-01T19:37:27Z</dcterms:modified>
</cp:coreProperties>
</file>