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</a:t>
          </a:r>
          <a:r>
            <a:rPr lang="cs-CZ" sz="2000" baseline="0" smtClean="0"/>
            <a:t>_ </a:t>
          </a:r>
          <a:r>
            <a:rPr lang="cs-CZ" sz="2000" baseline="0" smtClean="0"/>
            <a:t>14 4Š Vysvoboď </a:t>
          </a:r>
          <a:r>
            <a:rPr lang="cs-CZ" sz="2000" baseline="0" dirty="0" err="1" smtClean="0"/>
            <a:t>smajlíka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FE405B-C67C-45E0-BD13-BBD37972564C}" type="presOf" srcId="{D1D4F407-5343-4D3F-B5B9-D407B03CAEB4}" destId="{AED2198E-93D5-4001-81B4-73124B309672}" srcOrd="1" destOrd="0" presId="urn:microsoft.com/office/officeart/2005/8/layout/target3"/>
    <dgm:cxn modelId="{50117AD6-0B86-4D7F-9371-14FF7902A8B0}" type="presOf" srcId="{4C35D32F-0EAB-4CD7-82EE-45574DC2A586}" destId="{8BEBB6EC-1DAA-4CAC-8A25-BC0FCBD5DBD5}" srcOrd="0" destOrd="0" presId="urn:microsoft.com/office/officeart/2005/8/layout/target3"/>
    <dgm:cxn modelId="{6F836FC8-4B9D-4581-B9EC-7A299D61C66D}" type="presOf" srcId="{D1D4F407-5343-4D3F-B5B9-D407B03CAEB4}" destId="{D005CE8C-CC26-4C3E-AC11-E15060ECD759}" srcOrd="0" destOrd="0" presId="urn:microsoft.com/office/officeart/2005/8/layout/target3"/>
    <dgm:cxn modelId="{DE48A7BE-EB49-44E6-A763-C62738B07468}" type="presOf" srcId="{D1B46980-6531-4606-95E6-44980827E919}" destId="{6140AFEC-043D-4C43-A2F9-D0F5331DF3A3}" srcOrd="0" destOrd="0" presId="urn:microsoft.com/office/officeart/2005/8/layout/target3"/>
    <dgm:cxn modelId="{E9A05C25-49F1-4B7E-8280-B43D8D776ABC}" type="presOf" srcId="{B651F6E3-6281-48DB-9319-2AEAFDAE7572}" destId="{619D679B-A015-4ECF-8348-D1034C574F40}" srcOrd="0" destOrd="0" presId="urn:microsoft.com/office/officeart/2005/8/layout/target3"/>
    <dgm:cxn modelId="{0E8697B9-147C-4DDD-A382-A5A599E060B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DA4188C-9E6D-49E6-9628-3C35FCA4EC16}" type="presOf" srcId="{4C35D32F-0EAB-4CD7-82EE-45574DC2A586}" destId="{890E4F0B-2866-4A3F-A3C7-2A14B1797930}" srcOrd="1" destOrd="0" presId="urn:microsoft.com/office/officeart/2005/8/layout/target3"/>
    <dgm:cxn modelId="{092D776B-AC3B-4A4A-B9F6-49FBCBCDA7F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212F61-0699-4148-AA70-6D9A95ED00C6}" type="presOf" srcId="{D8197B8C-B260-4A16-BDF4-0947B075E274}" destId="{25B08C86-7E15-44DC-BE7F-FFB55DD49D12}" srcOrd="0" destOrd="0" presId="urn:microsoft.com/office/officeart/2005/8/layout/target3"/>
    <dgm:cxn modelId="{6EE4C630-E40F-4AD1-8922-D3256DAF1D85}" type="presOf" srcId="{757F3AB3-0718-4624-B441-E567A8F0AB56}" destId="{333A1088-737F-45CB-B68E-254E46348037}" srcOrd="0" destOrd="0" presId="urn:microsoft.com/office/officeart/2005/8/layout/target3"/>
    <dgm:cxn modelId="{BE585781-55B6-4E04-9AD8-E800BE1D728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F6D532-BE90-44EF-86FF-688F41ED9B70}" type="presParOf" srcId="{333A1088-737F-45CB-B68E-254E46348037}" destId="{F5ABB229-8D3B-4694-996A-96F23CF14429}" srcOrd="0" destOrd="0" presId="urn:microsoft.com/office/officeart/2005/8/layout/target3"/>
    <dgm:cxn modelId="{157439E4-C50C-4872-AF8A-25F788EF06C8}" type="presParOf" srcId="{333A1088-737F-45CB-B68E-254E46348037}" destId="{F41139FD-01EE-4571-8B17-4FB00FC51163}" srcOrd="1" destOrd="0" presId="urn:microsoft.com/office/officeart/2005/8/layout/target3"/>
    <dgm:cxn modelId="{9362307F-C574-494F-B1AD-B988B09360A4}" type="presParOf" srcId="{333A1088-737F-45CB-B68E-254E46348037}" destId="{D005CE8C-CC26-4C3E-AC11-E15060ECD759}" srcOrd="2" destOrd="0" presId="urn:microsoft.com/office/officeart/2005/8/layout/target3"/>
    <dgm:cxn modelId="{BF444015-C2F5-43AA-9A41-3DE9F73B50E4}" type="presParOf" srcId="{333A1088-737F-45CB-B68E-254E46348037}" destId="{2C702D82-9B77-49B7-9568-BB8EB47C3372}" srcOrd="3" destOrd="0" presId="urn:microsoft.com/office/officeart/2005/8/layout/target3"/>
    <dgm:cxn modelId="{1C422C77-8F7B-4B41-BB5E-A945F4F45712}" type="presParOf" srcId="{333A1088-737F-45CB-B68E-254E46348037}" destId="{A52A0455-90FF-4808-ABD0-F02540D31D5A}" srcOrd="4" destOrd="0" presId="urn:microsoft.com/office/officeart/2005/8/layout/target3"/>
    <dgm:cxn modelId="{0A9FFFFE-24C2-4C88-A329-F04974ADB619}" type="presParOf" srcId="{333A1088-737F-45CB-B68E-254E46348037}" destId="{6140AFEC-043D-4C43-A2F9-D0F5331DF3A3}" srcOrd="5" destOrd="0" presId="urn:microsoft.com/office/officeart/2005/8/layout/target3"/>
    <dgm:cxn modelId="{A432C734-59A4-473D-95F9-202152F4A5CF}" type="presParOf" srcId="{333A1088-737F-45CB-B68E-254E46348037}" destId="{9358AC05-5D7D-4327-9F80-1AD486AEA664}" srcOrd="6" destOrd="0" presId="urn:microsoft.com/office/officeart/2005/8/layout/target3"/>
    <dgm:cxn modelId="{98CE5A55-9E9F-4AA7-9F6E-423B7BC608AC}" type="presParOf" srcId="{333A1088-737F-45CB-B68E-254E46348037}" destId="{313FC574-E1CD-4FB4-B054-0B805CE0447D}" srcOrd="7" destOrd="0" presId="urn:microsoft.com/office/officeart/2005/8/layout/target3"/>
    <dgm:cxn modelId="{8ADA2FB1-FE07-4389-8224-702D0028B77B}" type="presParOf" srcId="{333A1088-737F-45CB-B68E-254E46348037}" destId="{619D679B-A015-4ECF-8348-D1034C574F40}" srcOrd="8" destOrd="0" presId="urn:microsoft.com/office/officeart/2005/8/layout/target3"/>
    <dgm:cxn modelId="{B14F8714-7224-41B6-A362-24E54260B6CE}" type="presParOf" srcId="{333A1088-737F-45CB-B68E-254E46348037}" destId="{322283A8-4A27-4CDA-BAE3-F381106A9174}" srcOrd="9" destOrd="0" presId="urn:microsoft.com/office/officeart/2005/8/layout/target3"/>
    <dgm:cxn modelId="{CC7D906D-1869-47FF-B386-E7E2D6312F1F}" type="presParOf" srcId="{333A1088-737F-45CB-B68E-254E46348037}" destId="{FFC9F71D-1B4F-4AD9-A4A6-86ADEFC8AF5C}" srcOrd="10" destOrd="0" presId="urn:microsoft.com/office/officeart/2005/8/layout/target3"/>
    <dgm:cxn modelId="{A56874EA-C0A4-442A-A7C3-49D80EC4B8A8}" type="presParOf" srcId="{333A1088-737F-45CB-B68E-254E46348037}" destId="{25B08C86-7E15-44DC-BE7F-FFB55DD49D12}" srcOrd="11" destOrd="0" presId="urn:microsoft.com/office/officeart/2005/8/layout/target3"/>
    <dgm:cxn modelId="{72A217C8-52E7-48B1-8DCA-20440006E98E}" type="presParOf" srcId="{333A1088-737F-45CB-B68E-254E46348037}" destId="{76644BE8-9D7C-4C09-B250-3D10AF48CBB7}" srcOrd="12" destOrd="0" presId="urn:microsoft.com/office/officeart/2005/8/layout/target3"/>
    <dgm:cxn modelId="{9A937BC9-788B-46AB-8FB3-6BC680580BC0}" type="presParOf" srcId="{333A1088-737F-45CB-B68E-254E46348037}" destId="{EE85B701-7295-41C0-BA7A-34D3756A2AE6}" srcOrd="13" destOrd="0" presId="urn:microsoft.com/office/officeart/2005/8/layout/target3"/>
    <dgm:cxn modelId="{611A4110-4550-4270-B978-57B7F01E2710}" type="presParOf" srcId="{333A1088-737F-45CB-B68E-254E46348037}" destId="{8BEBB6EC-1DAA-4CAC-8A25-BC0FCBD5DBD5}" srcOrd="14" destOrd="0" presId="urn:microsoft.com/office/officeart/2005/8/layout/target3"/>
    <dgm:cxn modelId="{EBD567B5-3F93-4942-AAD3-74A706903698}" type="presParOf" srcId="{333A1088-737F-45CB-B68E-254E46348037}" destId="{AED2198E-93D5-4001-81B4-73124B309672}" srcOrd="15" destOrd="0" presId="urn:microsoft.com/office/officeart/2005/8/layout/target3"/>
    <dgm:cxn modelId="{52C8F687-E700-4473-A78A-B566480D0A30}" type="presParOf" srcId="{333A1088-737F-45CB-B68E-254E46348037}" destId="{2BE915AB-18AA-4053-B92C-3BFC9ED204BB}" srcOrd="16" destOrd="0" presId="urn:microsoft.com/office/officeart/2005/8/layout/target3"/>
    <dgm:cxn modelId="{FBB53EAD-B28B-4B5D-A23F-8E5D58149019}" type="presParOf" srcId="{333A1088-737F-45CB-B68E-254E46348037}" destId="{6BB5E863-4638-4E1D-BFDE-399D028AC4ED}" srcOrd="17" destOrd="0" presId="urn:microsoft.com/office/officeart/2005/8/layout/target3"/>
    <dgm:cxn modelId="{4EA72FF4-4DCE-4E13-8EB4-709B839B6C6F}" type="presParOf" srcId="{333A1088-737F-45CB-B68E-254E46348037}" destId="{5A5FFA88-C948-4069-8E93-59FA12366E83}" srcOrd="18" destOrd="0" presId="urn:microsoft.com/office/officeart/2005/8/layout/target3"/>
    <dgm:cxn modelId="{DEED62C3-C4F9-47DB-A4F0-5EA4502BF5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</a:t>
          </a:r>
          <a:r>
            <a:rPr lang="cs-CZ" sz="1800" kern="1200" smtClean="0"/>
            <a:t>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</a:t>
          </a:r>
          <a:r>
            <a:rPr lang="cs-CZ" sz="2000" kern="1200" baseline="0" smtClean="0"/>
            <a:t>_ </a:t>
          </a:r>
          <a:r>
            <a:rPr lang="cs-CZ" sz="2000" kern="1200" baseline="0" smtClean="0"/>
            <a:t>14 4Š Vysvoboď </a:t>
          </a:r>
          <a:r>
            <a:rPr lang="cs-CZ" sz="2000" kern="1200" baseline="0" dirty="0" err="1" smtClean="0"/>
            <a:t>smajlíka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B9344-DF70-4B6B-9A56-3FB7ACC487F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7F395-F074-4EB5-95BF-4F0EDFE806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áma\AppData\Local\Microsoft\Windows\Temporary Internet Files\Content.IE5\H2BIVHXS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80667"/>
            <a:ext cx="1142184" cy="1600122"/>
          </a:xfrm>
          <a:prstGeom prst="rect">
            <a:avLst/>
          </a:prstGeom>
          <a:noFill/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41218608"/>
              </p:ext>
            </p:extLst>
          </p:nvPr>
        </p:nvGraphicFramePr>
        <p:xfrm>
          <a:off x="827584" y="198884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5013176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Skupina 44"/>
          <p:cNvGrpSpPr/>
          <p:nvPr/>
        </p:nvGrpSpPr>
        <p:grpSpPr>
          <a:xfrm>
            <a:off x="323528" y="332656"/>
            <a:ext cx="5770802" cy="5913896"/>
            <a:chOff x="1818675" y="332656"/>
            <a:chExt cx="5770802" cy="5913896"/>
          </a:xfrm>
        </p:grpSpPr>
        <p:grpSp>
          <p:nvGrpSpPr>
            <p:cNvPr id="36" name="Skupina 35"/>
            <p:cNvGrpSpPr/>
            <p:nvPr/>
          </p:nvGrpSpPr>
          <p:grpSpPr>
            <a:xfrm>
              <a:off x="2411760" y="980728"/>
              <a:ext cx="4533256" cy="4592216"/>
              <a:chOff x="2267744" y="980728"/>
              <a:chExt cx="4533256" cy="4592216"/>
            </a:xfrm>
          </p:grpSpPr>
          <p:grpSp>
            <p:nvGrpSpPr>
              <p:cNvPr id="34" name="Skupina 33"/>
              <p:cNvGrpSpPr/>
              <p:nvPr/>
            </p:nvGrpSpPr>
            <p:grpSpPr>
              <a:xfrm>
                <a:off x="2267744" y="980728"/>
                <a:ext cx="4533256" cy="4592216"/>
                <a:chOff x="2267744" y="980728"/>
                <a:chExt cx="4533256" cy="4592216"/>
              </a:xfrm>
            </p:grpSpPr>
            <p:grpSp>
              <p:nvGrpSpPr>
                <p:cNvPr id="32" name="Skupina 31"/>
                <p:cNvGrpSpPr/>
                <p:nvPr/>
              </p:nvGrpSpPr>
              <p:grpSpPr>
                <a:xfrm>
                  <a:off x="2267744" y="980728"/>
                  <a:ext cx="4533256" cy="4592216"/>
                  <a:chOff x="2267744" y="980728"/>
                  <a:chExt cx="4533256" cy="4592216"/>
                </a:xfrm>
              </p:grpSpPr>
              <p:grpSp>
                <p:nvGrpSpPr>
                  <p:cNvPr id="30" name="Skupina 29"/>
                  <p:cNvGrpSpPr/>
                  <p:nvPr/>
                </p:nvGrpSpPr>
                <p:grpSpPr>
                  <a:xfrm>
                    <a:off x="2267744" y="980728"/>
                    <a:ext cx="4533256" cy="4592216"/>
                    <a:chOff x="2267744" y="980728"/>
                    <a:chExt cx="4533256" cy="4592216"/>
                  </a:xfrm>
                </p:grpSpPr>
                <p:grpSp>
                  <p:nvGrpSpPr>
                    <p:cNvPr id="28" name="Skupina 27"/>
                    <p:cNvGrpSpPr/>
                    <p:nvPr/>
                  </p:nvGrpSpPr>
                  <p:grpSpPr>
                    <a:xfrm>
                      <a:off x="2267744" y="980728"/>
                      <a:ext cx="4533256" cy="4592216"/>
                      <a:chOff x="2339752" y="1052736"/>
                      <a:chExt cx="4533256" cy="4592216"/>
                    </a:xfrm>
                  </p:grpSpPr>
                  <p:grpSp>
                    <p:nvGrpSpPr>
                      <p:cNvPr id="26" name="Skupina 25"/>
                      <p:cNvGrpSpPr/>
                      <p:nvPr/>
                    </p:nvGrpSpPr>
                    <p:grpSpPr>
                      <a:xfrm>
                        <a:off x="2339752" y="1052736"/>
                        <a:ext cx="4533256" cy="4592216"/>
                        <a:chOff x="2339752" y="1052736"/>
                        <a:chExt cx="4533256" cy="4592216"/>
                      </a:xfrm>
                    </p:grpSpPr>
                    <p:grpSp>
                      <p:nvGrpSpPr>
                        <p:cNvPr id="24" name="Skupina 23"/>
                        <p:cNvGrpSpPr/>
                        <p:nvPr/>
                      </p:nvGrpSpPr>
                      <p:grpSpPr>
                        <a:xfrm>
                          <a:off x="2339752" y="1052736"/>
                          <a:ext cx="4533256" cy="4592216"/>
                          <a:chOff x="2339752" y="1052736"/>
                          <a:chExt cx="4533256" cy="4592216"/>
                        </a:xfrm>
                      </p:grpSpPr>
                      <p:grpSp>
                        <p:nvGrpSpPr>
                          <p:cNvPr id="22" name="Skupina 21"/>
                          <p:cNvGrpSpPr/>
                          <p:nvPr/>
                        </p:nvGrpSpPr>
                        <p:grpSpPr>
                          <a:xfrm>
                            <a:off x="2339752" y="1052736"/>
                            <a:ext cx="4533256" cy="4592216"/>
                            <a:chOff x="2627784" y="980728"/>
                            <a:chExt cx="4533256" cy="4592216"/>
                          </a:xfrm>
                        </p:grpSpPr>
                        <p:sp>
                          <p:nvSpPr>
                            <p:cNvPr id="2" name="Elipsa 1"/>
                            <p:cNvSpPr/>
                            <p:nvPr/>
                          </p:nvSpPr>
                          <p:spPr>
                            <a:xfrm>
                              <a:off x="4283968" y="1700808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3" name="Elipsa 2"/>
                            <p:cNvSpPr/>
                            <p:nvPr/>
                          </p:nvSpPr>
                          <p:spPr>
                            <a:xfrm>
                              <a:off x="3347864" y="2132856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4" name="Elipsa 3"/>
                            <p:cNvSpPr/>
                            <p:nvPr/>
                          </p:nvSpPr>
                          <p:spPr>
                            <a:xfrm>
                              <a:off x="3275856" y="3068960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5" name="Elipsa 4"/>
                            <p:cNvSpPr/>
                            <p:nvPr/>
                          </p:nvSpPr>
                          <p:spPr>
                            <a:xfrm>
                              <a:off x="3779912" y="3933056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6" name="Elipsa 5"/>
                            <p:cNvSpPr/>
                            <p:nvPr/>
                          </p:nvSpPr>
                          <p:spPr>
                            <a:xfrm>
                              <a:off x="4932040" y="3861048"/>
                              <a:ext cx="1008112" cy="1008112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7" name="Elipsa 6"/>
                            <p:cNvSpPr/>
                            <p:nvPr/>
                          </p:nvSpPr>
                          <p:spPr>
                            <a:xfrm>
                              <a:off x="5220072" y="2060848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8" name="Elipsa 7"/>
                            <p:cNvSpPr/>
                            <p:nvPr/>
                          </p:nvSpPr>
                          <p:spPr>
                            <a:xfrm>
                              <a:off x="5364088" y="2996952"/>
                              <a:ext cx="1008112" cy="936104"/>
                            </a:xfrm>
                            <a:prstGeom prst="ellipse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pic>
                          <p:nvPicPr>
                            <p:cNvPr id="2050" name="Picture 2" descr="C:\Users\máma\AppData\Local\Microsoft\Windows\Temporary Internet Files\Content.IE5\H2BIVHXS\MC900434403[1].wmf"/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2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4283968" y="2636912"/>
                              <a:ext cx="1028001" cy="1440160"/>
                            </a:xfrm>
                            <a:prstGeom prst="rect">
                              <a:avLst/>
                            </a:prstGeom>
                            <a:noFill/>
                          </p:spPr>
                        </p:pic>
                        <p:sp>
                          <p:nvSpPr>
                            <p:cNvPr id="12" name="Šipka dolů 11"/>
                            <p:cNvSpPr/>
                            <p:nvPr/>
                          </p:nvSpPr>
                          <p:spPr>
                            <a:xfrm rot="6707716">
                              <a:off x="2742880" y="1888731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3" name="Šipka dolů 12"/>
                            <p:cNvSpPr/>
                            <p:nvPr/>
                          </p:nvSpPr>
                          <p:spPr>
                            <a:xfrm rot="3710317">
                              <a:off x="2673500" y="3746576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4" name="Šipka dolů 13"/>
                            <p:cNvSpPr/>
                            <p:nvPr/>
                          </p:nvSpPr>
                          <p:spPr>
                            <a:xfrm rot="17757907">
                              <a:off x="6630692" y="3452937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5" name="Šipka dolů 14"/>
                            <p:cNvSpPr/>
                            <p:nvPr/>
                          </p:nvSpPr>
                          <p:spPr>
                            <a:xfrm rot="10800000">
                              <a:off x="4572000" y="980728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6" name="Šipka dolů 15"/>
                            <p:cNvSpPr/>
                            <p:nvPr/>
                          </p:nvSpPr>
                          <p:spPr>
                            <a:xfrm rot="961751">
                              <a:off x="3922033" y="4996880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7" name="Šipka dolů 16"/>
                            <p:cNvSpPr/>
                            <p:nvPr/>
                          </p:nvSpPr>
                          <p:spPr>
                            <a:xfrm rot="19660625">
                              <a:off x="5760324" y="4850091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  <p:sp>
                          <p:nvSpPr>
                            <p:cNvPr id="18" name="Šipka dolů 17"/>
                            <p:cNvSpPr/>
                            <p:nvPr/>
                          </p:nvSpPr>
                          <p:spPr>
                            <a:xfrm rot="15202428">
                              <a:off x="6331191" y="1871390"/>
                              <a:ext cx="484632" cy="576064"/>
                            </a:xfrm>
                            <a:prstGeom prst="downArrow">
                              <a:avLst/>
                            </a:prstGeom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/>
                            </a:p>
                          </p:txBody>
                        </p:sp>
                      </p:grpSp>
                      <p:sp>
                        <p:nvSpPr>
                          <p:cNvPr id="23" name="TextovéPole 22"/>
                          <p:cNvSpPr txBox="1"/>
                          <p:nvPr/>
                        </p:nvSpPr>
                        <p:spPr>
                          <a:xfrm>
                            <a:off x="5148064" y="2420888"/>
                            <a:ext cx="576064" cy="461665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square" rtlCol="0">
                            <a:spAutoFit/>
                          </a:bodyPr>
                          <a:lstStyle/>
                          <a:p>
                            <a:r>
                              <a:rPr lang="cs-CZ" sz="2400" b="1" dirty="0" smtClean="0"/>
                              <a:t>*6</a:t>
                            </a:r>
                            <a:endParaRPr lang="cs-CZ" sz="2400" b="1" dirty="0"/>
                          </a:p>
                        </p:txBody>
                      </p:sp>
                    </p:grpSp>
                    <p:sp>
                      <p:nvSpPr>
                        <p:cNvPr id="25" name="TextovéPole 24"/>
                        <p:cNvSpPr txBox="1"/>
                        <p:nvPr/>
                      </p:nvSpPr>
                      <p:spPr>
                        <a:xfrm>
                          <a:off x="5292080" y="3284985"/>
                          <a:ext cx="504056" cy="461665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r>
                            <a:rPr lang="cs-CZ" sz="2400" b="1" dirty="0" smtClean="0"/>
                            <a:t>:9</a:t>
                          </a:r>
                          <a:endParaRPr lang="cs-CZ" sz="2400" b="1" dirty="0"/>
                        </a:p>
                      </p:txBody>
                    </p:sp>
                  </p:grpSp>
                  <p:sp>
                    <p:nvSpPr>
                      <p:cNvPr id="27" name="TextovéPole 26"/>
                      <p:cNvSpPr txBox="1"/>
                      <p:nvPr/>
                    </p:nvSpPr>
                    <p:spPr>
                      <a:xfrm>
                        <a:off x="4139952" y="2060848"/>
                        <a:ext cx="792088" cy="461665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sz="2400" b="1" dirty="0" smtClean="0"/>
                          <a:t>+59</a:t>
                        </a:r>
                        <a:endParaRPr lang="cs-CZ" sz="2400" b="1" dirty="0"/>
                      </a:p>
                    </p:txBody>
                  </p:sp>
                </p:grpSp>
                <p:sp>
                  <p:nvSpPr>
                    <p:cNvPr id="29" name="TextovéPole 28"/>
                    <p:cNvSpPr txBox="1"/>
                    <p:nvPr/>
                  </p:nvSpPr>
                  <p:spPr>
                    <a:xfrm>
                      <a:off x="4716016" y="4149080"/>
                      <a:ext cx="936104" cy="46166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2400" b="1" dirty="0" smtClean="0"/>
                        <a:t>:100</a:t>
                      </a:r>
                      <a:endParaRPr lang="cs-CZ" sz="2400" b="1" dirty="0"/>
                    </a:p>
                  </p:txBody>
                </p:sp>
              </p:grpSp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3059832" y="2420888"/>
                    <a:ext cx="792088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400" b="1" dirty="0" smtClean="0"/>
                      <a:t>-186</a:t>
                    </a:r>
                    <a:endParaRPr lang="cs-CZ" sz="2400" b="1" dirty="0"/>
                  </a:p>
                </p:txBody>
              </p:sp>
            </p:grpSp>
            <p:sp>
              <p:nvSpPr>
                <p:cNvPr id="33" name="TextovéPole 32"/>
                <p:cNvSpPr txBox="1"/>
                <p:nvPr/>
              </p:nvSpPr>
              <p:spPr>
                <a:xfrm>
                  <a:off x="3059832" y="3284984"/>
                  <a:ext cx="792088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/>
                    <a:t>*60</a:t>
                  </a:r>
                  <a:endParaRPr lang="cs-CZ" sz="2400" b="1" dirty="0"/>
                </a:p>
              </p:txBody>
            </p:sp>
          </p:grpSp>
          <p:sp>
            <p:nvSpPr>
              <p:cNvPr id="35" name="TextovéPole 34"/>
              <p:cNvSpPr txBox="1"/>
              <p:nvPr/>
            </p:nvSpPr>
            <p:spPr>
              <a:xfrm>
                <a:off x="3635896" y="4149080"/>
                <a:ext cx="7200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:7</a:t>
                </a:r>
                <a:endParaRPr lang="cs-CZ" sz="2400" b="1" dirty="0"/>
              </a:p>
            </p:txBody>
          </p:sp>
        </p:grpSp>
        <p:sp>
          <p:nvSpPr>
            <p:cNvPr id="38" name="TextovéPole 37"/>
            <p:cNvSpPr txBox="1"/>
            <p:nvPr/>
          </p:nvSpPr>
          <p:spPr>
            <a:xfrm>
              <a:off x="4211960" y="332656"/>
              <a:ext cx="100811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420</a:t>
              </a:r>
              <a:endParaRPr lang="cs-CZ" sz="3600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 rot="4578146">
              <a:off x="6508078" y="1740246"/>
              <a:ext cx="11521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360</a:t>
              </a:r>
              <a:endParaRPr lang="cs-CZ" sz="36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 rot="6582368">
              <a:off x="6798260" y="3871469"/>
              <a:ext cx="9361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60</a:t>
              </a:r>
              <a:endParaRPr lang="cs-CZ" sz="36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 rot="8903495">
              <a:off x="6004967" y="5512282"/>
              <a:ext cx="4388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2</a:t>
              </a:r>
              <a:endParaRPr lang="cs-CZ" sz="3600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 rot="11707771">
              <a:off x="3347694" y="5600221"/>
              <a:ext cx="7217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70</a:t>
              </a:r>
              <a:endParaRPr lang="cs-CZ" sz="3600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 rot="17659396">
              <a:off x="1626194" y="1564431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114</a:t>
              </a:r>
              <a:endParaRPr lang="cs-CZ" sz="3600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 rot="14689814">
              <a:off x="1601781" y="4020091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300</a:t>
              </a:r>
              <a:endParaRPr lang="cs-CZ" sz="3600" b="1" dirty="0"/>
            </a:p>
          </p:txBody>
        </p:sp>
      </p:grpSp>
      <p:sp>
        <p:nvSpPr>
          <p:cNvPr id="52" name="Zaoblený obdélník 51"/>
          <p:cNvSpPr/>
          <p:nvPr/>
        </p:nvSpPr>
        <p:spPr>
          <a:xfrm>
            <a:off x="6444208" y="2060848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6444208" y="2996952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6444208" y="3933056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6444208" y="4869160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6444208" y="5805264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6444208" y="1124744"/>
            <a:ext cx="24482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6444208" y="260648"/>
            <a:ext cx="2448272" cy="720080"/>
            <a:chOff x="6444208" y="260648"/>
            <a:chExt cx="2448272" cy="720080"/>
          </a:xfrm>
        </p:grpSpPr>
        <p:sp>
          <p:nvSpPr>
            <p:cNvPr id="50" name="Zaoblený obdélník 49"/>
            <p:cNvSpPr/>
            <p:nvPr/>
          </p:nvSpPr>
          <p:spPr>
            <a:xfrm>
              <a:off x="6444208" y="260648"/>
              <a:ext cx="2448272" cy="72008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3" name="Picture 5" descr="C:\Users\máma\AppData\Local\Microsoft\Windows\Temporary Internet Files\Content.IE5\H2BIVHXS\MC900434403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660232" y="260648"/>
              <a:ext cx="462601" cy="648072"/>
            </a:xfrm>
            <a:prstGeom prst="rect">
              <a:avLst/>
            </a:prstGeom>
            <a:noFill/>
          </p:spPr>
        </p:pic>
        <p:sp>
          <p:nvSpPr>
            <p:cNvPr id="60" name="TextovéPole 59"/>
            <p:cNvSpPr txBox="1"/>
            <p:nvPr/>
          </p:nvSpPr>
          <p:spPr>
            <a:xfrm>
              <a:off x="7164288" y="404664"/>
              <a:ext cx="1512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+ 59 =420</a:t>
              </a:r>
              <a:endParaRPr lang="cs-CZ" sz="2400" b="1" dirty="0"/>
            </a:p>
          </p:txBody>
        </p:sp>
      </p:grpSp>
    </p:spTree>
  </p:cSld>
  <p:clrMapOvr>
    <a:masterClrMapping/>
  </p:clrMapOvr>
  <p:transition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áma\AppData\Local\Microsoft\Windows\Temporary Internet Files\Content.IE5\2ZGTDU4C\MC9004343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60648"/>
            <a:ext cx="1809750" cy="18319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2708920"/>
            <a:ext cx="6840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Žáci mají vytvořit, zapsat a správně vypočítat příklady. Jedině tak, vysvobodí </a:t>
            </a:r>
            <a:r>
              <a:rPr lang="cs-CZ" sz="3600" b="1" dirty="0" err="1" smtClean="0"/>
              <a:t>smajlíka</a:t>
            </a:r>
            <a:r>
              <a:rPr lang="cs-CZ" sz="3600" b="1" dirty="0" smtClean="0"/>
              <a:t> ze zajetí.</a:t>
            </a:r>
            <a:endParaRPr lang="cs-CZ" sz="3600" b="1" dirty="0"/>
          </a:p>
        </p:txBody>
      </p:sp>
    </p:spTree>
  </p:cSld>
  <p:clrMapOvr>
    <a:masterClrMapping/>
  </p:clrMapOvr>
  <p:transition>
    <p:fade thruBlk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80</Words>
  <Application>Microsoft Office PowerPoint</Application>
  <PresentationFormat>Předvádění na obrazovce (4:3)</PresentationFormat>
  <Paragraphs>21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pc</cp:lastModifiedBy>
  <cp:revision>9</cp:revision>
  <dcterms:created xsi:type="dcterms:W3CDTF">2012-01-07T15:23:14Z</dcterms:created>
  <dcterms:modified xsi:type="dcterms:W3CDTF">2012-01-11T09:45:39Z</dcterms:modified>
</cp:coreProperties>
</file>