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58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2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dirty="0" smtClean="0"/>
            <a:t>: VY_32_INOVACE_15 4Š Čtení čísel z hvězd</a:t>
          </a:r>
          <a:r>
            <a:rPr lang="cs-CZ" sz="2000" baseline="0" dirty="0" smtClean="0"/>
            <a:t>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sz="2000" dirty="0" smtClean="0"/>
            <a:t>NÁZEV ŠKOLY: ZŠ a MŠ Zvole, okr. Praha - západ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Němcová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dirty="0" smtClean="0"/>
            <a:t>: Matematika a její aplikace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</a:t>
          </a:r>
          <a:r>
            <a:rPr lang="cs-CZ" sz="2000" smtClean="0"/>
            <a:t>PROJEKTU</a:t>
          </a:r>
          <a:r>
            <a:rPr lang="cs-CZ" sz="2000" smtClean="0"/>
            <a:t>: CZ.1.07/1.4.00/21.0305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81F3A5A-8097-4BE8-93F4-73D948F49DC9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4D22706-46D6-46CC-B3AD-B6922DC2DA28}" type="presOf" srcId="{D1B46980-6531-4606-95E6-44980827E919}" destId="{6140AFEC-043D-4C43-A2F9-D0F5331DF3A3}" srcOrd="0" destOrd="0" presId="urn:microsoft.com/office/officeart/2005/8/layout/target3"/>
    <dgm:cxn modelId="{C8DE49B4-DCA7-464E-87C9-87842FD59BD4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CFE5149-DEB0-4277-A6BE-1C9F572DA3DD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2C484C6-5406-4D86-B61A-B77FB6362864}" type="presOf" srcId="{B651F6E3-6281-48DB-9319-2AEAFDAE7572}" destId="{6BB5E863-4638-4E1D-BFDE-399D028AC4ED}" srcOrd="1" destOrd="0" presId="urn:microsoft.com/office/officeart/2005/8/layout/target3"/>
    <dgm:cxn modelId="{58D6AE86-934C-40A4-A062-BF7055E936C0}" type="presOf" srcId="{D1D4F407-5343-4D3F-B5B9-D407B03CAEB4}" destId="{D005CE8C-CC26-4C3E-AC11-E15060ECD759}" srcOrd="0" destOrd="0" presId="urn:microsoft.com/office/officeart/2005/8/layout/target3"/>
    <dgm:cxn modelId="{9CBD3974-16C8-4E25-B94A-18924083DB29}" type="presOf" srcId="{4C35D32F-0EAB-4CD7-82EE-45574DC2A586}" destId="{8BEBB6EC-1DAA-4CAC-8A25-BC0FCBD5DBD5}" srcOrd="0" destOrd="0" presId="urn:microsoft.com/office/officeart/2005/8/layout/target3"/>
    <dgm:cxn modelId="{AD47E120-A5B9-49A8-9C1F-D7A00641EDFF}" type="presOf" srcId="{D1D4F407-5343-4D3F-B5B9-D407B03CAEB4}" destId="{AED2198E-93D5-4001-81B4-73124B309672}" srcOrd="1" destOrd="0" presId="urn:microsoft.com/office/officeart/2005/8/layout/target3"/>
    <dgm:cxn modelId="{2AC674C6-ECCA-4370-8C6F-FAAC7F8B6079}" type="presOf" srcId="{D1B46980-6531-4606-95E6-44980827E919}" destId="{2BE915AB-18AA-4053-B92C-3BFC9ED204BB}" srcOrd="1" destOrd="0" presId="urn:microsoft.com/office/officeart/2005/8/layout/target3"/>
    <dgm:cxn modelId="{2463B87C-08AD-4DE4-A879-83C2F0B2AF3F}" type="presOf" srcId="{D8197B8C-B260-4A16-BDF4-0947B075E274}" destId="{5A5FFA88-C948-4069-8E93-59FA12366E83}" srcOrd="1" destOrd="0" presId="urn:microsoft.com/office/officeart/2005/8/layout/target3"/>
    <dgm:cxn modelId="{A96A5B4A-4238-4FCD-8F14-E5FBCEFB6C7B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DFE2871-061A-4F35-9D85-04FC98EA8F14}" type="presParOf" srcId="{333A1088-737F-45CB-B68E-254E46348037}" destId="{F5ABB229-8D3B-4694-996A-96F23CF14429}" srcOrd="0" destOrd="0" presId="urn:microsoft.com/office/officeart/2005/8/layout/target3"/>
    <dgm:cxn modelId="{93737484-5E70-4E1E-B9FD-76E4E7E1B9B9}" type="presParOf" srcId="{333A1088-737F-45CB-B68E-254E46348037}" destId="{F41139FD-01EE-4571-8B17-4FB00FC51163}" srcOrd="1" destOrd="0" presId="urn:microsoft.com/office/officeart/2005/8/layout/target3"/>
    <dgm:cxn modelId="{82859581-29AC-46D1-A15C-0112BCDEEB5F}" type="presParOf" srcId="{333A1088-737F-45CB-B68E-254E46348037}" destId="{D005CE8C-CC26-4C3E-AC11-E15060ECD759}" srcOrd="2" destOrd="0" presId="urn:microsoft.com/office/officeart/2005/8/layout/target3"/>
    <dgm:cxn modelId="{DA6512FC-9106-4A5F-9E4F-611C08F1EEC5}" type="presParOf" srcId="{333A1088-737F-45CB-B68E-254E46348037}" destId="{2C702D82-9B77-49B7-9568-BB8EB47C3372}" srcOrd="3" destOrd="0" presId="urn:microsoft.com/office/officeart/2005/8/layout/target3"/>
    <dgm:cxn modelId="{3A5D76AE-A6C9-4CE5-A049-251DEBE9215E}" type="presParOf" srcId="{333A1088-737F-45CB-B68E-254E46348037}" destId="{A52A0455-90FF-4808-ABD0-F02540D31D5A}" srcOrd="4" destOrd="0" presId="urn:microsoft.com/office/officeart/2005/8/layout/target3"/>
    <dgm:cxn modelId="{EF02D943-055C-45A8-AA28-84D58F4B1DBF}" type="presParOf" srcId="{333A1088-737F-45CB-B68E-254E46348037}" destId="{6140AFEC-043D-4C43-A2F9-D0F5331DF3A3}" srcOrd="5" destOrd="0" presId="urn:microsoft.com/office/officeart/2005/8/layout/target3"/>
    <dgm:cxn modelId="{9B9131FC-033A-4E70-9F8D-11C6C198BFA8}" type="presParOf" srcId="{333A1088-737F-45CB-B68E-254E46348037}" destId="{9358AC05-5D7D-4327-9F80-1AD486AEA664}" srcOrd="6" destOrd="0" presId="urn:microsoft.com/office/officeart/2005/8/layout/target3"/>
    <dgm:cxn modelId="{78415237-1F65-4E68-8588-0AA66E0AACDA}" type="presParOf" srcId="{333A1088-737F-45CB-B68E-254E46348037}" destId="{313FC574-E1CD-4FB4-B054-0B805CE0447D}" srcOrd="7" destOrd="0" presId="urn:microsoft.com/office/officeart/2005/8/layout/target3"/>
    <dgm:cxn modelId="{337DB7C3-4A43-4D97-8FDA-3B8BF724B511}" type="presParOf" srcId="{333A1088-737F-45CB-B68E-254E46348037}" destId="{619D679B-A015-4ECF-8348-D1034C574F40}" srcOrd="8" destOrd="0" presId="urn:microsoft.com/office/officeart/2005/8/layout/target3"/>
    <dgm:cxn modelId="{3BABFA08-260F-4FD9-A1FA-27598F2425DF}" type="presParOf" srcId="{333A1088-737F-45CB-B68E-254E46348037}" destId="{322283A8-4A27-4CDA-BAE3-F381106A9174}" srcOrd="9" destOrd="0" presId="urn:microsoft.com/office/officeart/2005/8/layout/target3"/>
    <dgm:cxn modelId="{8CB427D3-7101-4CBB-8B14-17B605DF562F}" type="presParOf" srcId="{333A1088-737F-45CB-B68E-254E46348037}" destId="{FFC9F71D-1B4F-4AD9-A4A6-86ADEFC8AF5C}" srcOrd="10" destOrd="0" presId="urn:microsoft.com/office/officeart/2005/8/layout/target3"/>
    <dgm:cxn modelId="{8C9D1D51-DCBA-4535-B34A-4610957B5E38}" type="presParOf" srcId="{333A1088-737F-45CB-B68E-254E46348037}" destId="{25B08C86-7E15-44DC-BE7F-FFB55DD49D12}" srcOrd="11" destOrd="0" presId="urn:microsoft.com/office/officeart/2005/8/layout/target3"/>
    <dgm:cxn modelId="{D5CF511D-FEB4-4EDE-9188-DCEB58DFF8A4}" type="presParOf" srcId="{333A1088-737F-45CB-B68E-254E46348037}" destId="{76644BE8-9D7C-4C09-B250-3D10AF48CBB7}" srcOrd="12" destOrd="0" presId="urn:microsoft.com/office/officeart/2005/8/layout/target3"/>
    <dgm:cxn modelId="{5C3C4033-029D-4010-8F10-92B2746A8E97}" type="presParOf" srcId="{333A1088-737F-45CB-B68E-254E46348037}" destId="{EE85B701-7295-41C0-BA7A-34D3756A2AE6}" srcOrd="13" destOrd="0" presId="urn:microsoft.com/office/officeart/2005/8/layout/target3"/>
    <dgm:cxn modelId="{0CE62A03-EE31-4FC5-9782-20367C9BAFF3}" type="presParOf" srcId="{333A1088-737F-45CB-B68E-254E46348037}" destId="{8BEBB6EC-1DAA-4CAC-8A25-BC0FCBD5DBD5}" srcOrd="14" destOrd="0" presId="urn:microsoft.com/office/officeart/2005/8/layout/target3"/>
    <dgm:cxn modelId="{71FA8B7D-0B4B-49B3-AACA-9FF117697EC0}" type="presParOf" srcId="{333A1088-737F-45CB-B68E-254E46348037}" destId="{AED2198E-93D5-4001-81B4-73124B309672}" srcOrd="15" destOrd="0" presId="urn:microsoft.com/office/officeart/2005/8/layout/target3"/>
    <dgm:cxn modelId="{1D72FC7E-29AE-47CE-9AAF-DEFA494149AF}" type="presParOf" srcId="{333A1088-737F-45CB-B68E-254E46348037}" destId="{2BE915AB-18AA-4053-B92C-3BFC9ED204BB}" srcOrd="16" destOrd="0" presId="urn:microsoft.com/office/officeart/2005/8/layout/target3"/>
    <dgm:cxn modelId="{D663454B-4AB9-4A17-A54F-67C742AC9F64}" type="presParOf" srcId="{333A1088-737F-45CB-B68E-254E46348037}" destId="{6BB5E863-4638-4E1D-BFDE-399D028AC4ED}" srcOrd="17" destOrd="0" presId="urn:microsoft.com/office/officeart/2005/8/layout/target3"/>
    <dgm:cxn modelId="{5E8DABC0-358A-434B-9813-9C9FED95CFED}" type="presParOf" srcId="{333A1088-737F-45CB-B68E-254E46348037}" destId="{5A5FFA88-C948-4069-8E93-59FA12366E83}" srcOrd="18" destOrd="0" presId="urn:microsoft.com/office/officeart/2005/8/layout/target3"/>
    <dgm:cxn modelId="{BB7B83E8-68F8-4736-8F68-DEBB84780BD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a MŠ Zvole, okr. Praha - západ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Němcová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dirty="0" smtClean="0"/>
            <a:t>: VY_32_INOVACE_15 4Š Čtení čísel z hvězd</a:t>
          </a:r>
          <a:r>
            <a:rPr lang="cs-CZ" sz="2000" kern="1200" baseline="0" dirty="0" smtClean="0"/>
            <a:t> 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dirty="0" smtClean="0"/>
            <a:t>: Matematika a její aplikace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</a:t>
          </a:r>
          <a:r>
            <a:rPr lang="cs-CZ" sz="2000" kern="1200" smtClean="0"/>
            <a:t>PROJEKTU</a:t>
          </a:r>
          <a:r>
            <a:rPr lang="cs-CZ" sz="2000" kern="1200" smtClean="0"/>
            <a:t>: CZ.1.07/1.4.00/21.0305 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0F35A-238C-41B7-9B51-5CAEB5BBDDCB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AA446-8917-49C4-A649-DB14DDDEC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7853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0F35A-238C-41B7-9B51-5CAEB5BBDDCB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AA446-8917-49C4-A649-DB14DDDEC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99437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0F35A-238C-41B7-9B51-5CAEB5BBDDCB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AA446-8917-49C4-A649-DB14DDDEC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94479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0F35A-238C-41B7-9B51-5CAEB5BBDDCB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AA446-8917-49C4-A649-DB14DDDEC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79258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0F35A-238C-41B7-9B51-5CAEB5BBDDCB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AA446-8917-49C4-A649-DB14DDDEC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43634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0F35A-238C-41B7-9B51-5CAEB5BBDDCB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AA446-8917-49C4-A649-DB14DDDEC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98835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0F35A-238C-41B7-9B51-5CAEB5BBDDCB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AA446-8917-49C4-A649-DB14DDDEC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90890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0F35A-238C-41B7-9B51-5CAEB5BBDDCB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AA446-8917-49C4-A649-DB14DDDEC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88646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0F35A-238C-41B7-9B51-5CAEB5BBDDCB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AA446-8917-49C4-A649-DB14DDDEC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11814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0F35A-238C-41B7-9B51-5CAEB5BBDDCB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AA446-8917-49C4-A649-DB14DDDEC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2822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0F35A-238C-41B7-9B51-5CAEB5BBDDCB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AA446-8917-49C4-A649-DB14DDDEC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45900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00F35A-238C-41B7-9B51-5CAEB5BBDDCB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9AA446-8917-49C4-A649-DB14DDDEC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2059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9970719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8380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Anotace: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Žáci vyluští písmena ve hvězdách a sestaví z nich číslici.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59623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ČTENÍ ČÍSEL Z HVĚZD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800" dirty="0">
              <a:solidFill>
                <a:schemeClr val="bg1"/>
              </a:solidFill>
            </a:endParaRPr>
          </a:p>
        </p:txBody>
      </p:sp>
      <p:sp>
        <p:nvSpPr>
          <p:cNvPr id="4" name="Pěticípá hvězda 3"/>
          <p:cNvSpPr/>
          <p:nvPr/>
        </p:nvSpPr>
        <p:spPr>
          <a:xfrm>
            <a:off x="5652120" y="1124744"/>
            <a:ext cx="3096344" cy="266429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SOUZVUK TŘÍ TÓNŮ – PRVNÍ PÍSMENO</a:t>
            </a:r>
            <a:endParaRPr lang="cs-CZ" dirty="0"/>
          </a:p>
        </p:txBody>
      </p:sp>
      <p:sp>
        <p:nvSpPr>
          <p:cNvPr id="5" name="Pěticípá hvězda 4"/>
          <p:cNvSpPr/>
          <p:nvPr/>
        </p:nvSpPr>
        <p:spPr>
          <a:xfrm>
            <a:off x="3275856" y="908720"/>
            <a:ext cx="3337520" cy="302433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ŠESTÉ PÍSMENO V ABECEDĚ – OD KONCE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Pěticípá hvězda 5"/>
          <p:cNvSpPr/>
          <p:nvPr/>
        </p:nvSpPr>
        <p:spPr>
          <a:xfrm>
            <a:off x="6084168" y="3284984"/>
            <a:ext cx="3240360" cy="213853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PÁTÁ MĚKKÁ SOUHLÁSKA</a:t>
            </a:r>
            <a:endParaRPr lang="cs-CZ" sz="1200" dirty="0"/>
          </a:p>
        </p:txBody>
      </p:sp>
      <p:sp>
        <p:nvSpPr>
          <p:cNvPr id="7" name="Pěticípá hvězda 6"/>
          <p:cNvSpPr/>
          <p:nvPr/>
        </p:nvSpPr>
        <p:spPr>
          <a:xfrm>
            <a:off x="683568" y="1628800"/>
            <a:ext cx="3578696" cy="2900694"/>
          </a:xfrm>
          <a:prstGeom prst="star5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ČTVRTÁ STRUNA NA KYTAŘE</a:t>
            </a:r>
            <a:endParaRPr lang="cs-CZ" sz="1200" dirty="0"/>
          </a:p>
        </p:txBody>
      </p:sp>
      <p:sp>
        <p:nvSpPr>
          <p:cNvPr id="9" name="Pěticípá hvězda 8"/>
          <p:cNvSpPr/>
          <p:nvPr/>
        </p:nvSpPr>
        <p:spPr>
          <a:xfrm>
            <a:off x="1331640" y="3933056"/>
            <a:ext cx="2282552" cy="198366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ANGLICKÁ ZKRATKA PRO VÝCHOD</a:t>
            </a:r>
            <a:endParaRPr lang="cs-CZ" sz="1200" dirty="0"/>
          </a:p>
        </p:txBody>
      </p:sp>
      <p:sp>
        <p:nvSpPr>
          <p:cNvPr id="10" name="Pěticípá hvězda 9"/>
          <p:cNvSpPr/>
          <p:nvPr/>
        </p:nvSpPr>
        <p:spPr>
          <a:xfrm>
            <a:off x="3718854" y="3562164"/>
            <a:ext cx="3099792" cy="235456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ŠESTÁ TVRDÁ SOUHLÁSKA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263900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ČTENÍ ČÍSEL Z HVĚZD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800" dirty="0">
              <a:solidFill>
                <a:schemeClr val="bg1"/>
              </a:solidFill>
            </a:endParaRPr>
          </a:p>
        </p:txBody>
      </p:sp>
      <p:sp>
        <p:nvSpPr>
          <p:cNvPr id="4" name="Pěticípá hvězda 3"/>
          <p:cNvSpPr/>
          <p:nvPr/>
        </p:nvSpPr>
        <p:spPr>
          <a:xfrm>
            <a:off x="5652120" y="1124744"/>
            <a:ext cx="3096344" cy="266429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" name="Pěticípá hvězda 4"/>
          <p:cNvSpPr/>
          <p:nvPr/>
        </p:nvSpPr>
        <p:spPr>
          <a:xfrm>
            <a:off x="3275856" y="908720"/>
            <a:ext cx="3337520" cy="302433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V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Pěticípá hvězda 5"/>
          <p:cNvSpPr/>
          <p:nvPr/>
        </p:nvSpPr>
        <p:spPr>
          <a:xfrm>
            <a:off x="6084168" y="3284984"/>
            <a:ext cx="3240360" cy="213853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C</a:t>
            </a:r>
            <a:endParaRPr lang="cs-CZ" sz="1200" dirty="0"/>
          </a:p>
        </p:txBody>
      </p:sp>
      <p:sp>
        <p:nvSpPr>
          <p:cNvPr id="7" name="Pěticípá hvězda 6"/>
          <p:cNvSpPr/>
          <p:nvPr/>
        </p:nvSpPr>
        <p:spPr>
          <a:xfrm>
            <a:off x="683568" y="1628800"/>
            <a:ext cx="3578696" cy="2900694"/>
          </a:xfrm>
          <a:prstGeom prst="star5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D</a:t>
            </a:r>
            <a:endParaRPr lang="cs-CZ" sz="1200" dirty="0"/>
          </a:p>
        </p:txBody>
      </p:sp>
      <p:sp>
        <p:nvSpPr>
          <p:cNvPr id="9" name="Pěticípá hvězda 8"/>
          <p:cNvSpPr/>
          <p:nvPr/>
        </p:nvSpPr>
        <p:spPr>
          <a:xfrm>
            <a:off x="1331640" y="3933056"/>
            <a:ext cx="2282552" cy="198366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E</a:t>
            </a:r>
            <a:endParaRPr lang="cs-CZ" sz="1200" dirty="0"/>
          </a:p>
        </p:txBody>
      </p:sp>
      <p:sp>
        <p:nvSpPr>
          <p:cNvPr id="10" name="Pěticípá hvězda 9"/>
          <p:cNvSpPr/>
          <p:nvPr/>
        </p:nvSpPr>
        <p:spPr>
          <a:xfrm>
            <a:off x="3718854" y="3562164"/>
            <a:ext cx="3099792" cy="235456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T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947232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93</Words>
  <Application>Microsoft Office PowerPoint</Application>
  <PresentationFormat>Předvádění na obrazovce (4:3)</PresentationFormat>
  <Paragraphs>22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Prezentace aplikace PowerPoint</vt:lpstr>
      <vt:lpstr>ČTENÍ ČÍSEL Z HVĚZD</vt:lpstr>
      <vt:lpstr>ČTENÍ ČÍSEL Z HVĚZD - řešení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prez3</dc:creator>
  <cp:lastModifiedBy>Reditelna</cp:lastModifiedBy>
  <cp:revision>2</cp:revision>
  <dcterms:created xsi:type="dcterms:W3CDTF">2012-01-11T12:34:59Z</dcterms:created>
  <dcterms:modified xsi:type="dcterms:W3CDTF">2012-01-11T12:52:07Z</dcterms:modified>
</cp:coreProperties>
</file>