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58" r:id="rId4"/>
    <p:sldId id="260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2" d="100"/>
          <a:sy n="102" d="100"/>
        </p:scale>
        <p:origin x="-22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dirty="0" smtClean="0"/>
            <a:t>: VY_32_INOVACE_17 4Š </a:t>
          </a:r>
          <a:r>
            <a:rPr lang="cs-CZ" sz="2000" smtClean="0"/>
            <a:t>Hádej číslo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sz="2000" dirty="0" smtClean="0"/>
            <a:t>NÁZEV ŠKOLY: ZŠ a MŠ Zvole, okr. Praha - západ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Jana Němcová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</a:t>
          </a:r>
          <a:r>
            <a:rPr lang="cs-CZ" sz="2000" dirty="0" smtClean="0"/>
            <a:t>: Matematika a její aplikace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</a:t>
          </a:r>
          <a:r>
            <a:rPr lang="cs-CZ" sz="2000" smtClean="0"/>
            <a:t>PROJEKTU</a:t>
          </a:r>
          <a:r>
            <a:rPr lang="cs-CZ" sz="2000" smtClean="0"/>
            <a:t>: CZ.1.07/1.4.00/21.0305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E758769-D495-44FF-BC55-2E18B9F0C1F8}" type="presOf" srcId="{4C35D32F-0EAB-4CD7-82EE-45574DC2A586}" destId="{890E4F0B-2866-4A3F-A3C7-2A14B1797930}" srcOrd="1" destOrd="0" presId="urn:microsoft.com/office/officeart/2005/8/layout/target3"/>
    <dgm:cxn modelId="{78EDBB7E-1A38-4A82-B593-7C60DEA0F594}" type="presOf" srcId="{D1B46980-6531-4606-95E6-44980827E919}" destId="{2BE915AB-18AA-4053-B92C-3BFC9ED204BB}" srcOrd="1" destOrd="0" presId="urn:microsoft.com/office/officeart/2005/8/layout/target3"/>
    <dgm:cxn modelId="{E9F911D3-8F5E-4EE7-8E6A-6AFF1B6C353B}" type="presOf" srcId="{D1D4F407-5343-4D3F-B5B9-D407B03CAEB4}" destId="{AED2198E-93D5-4001-81B4-73124B309672}" srcOrd="1" destOrd="0" presId="urn:microsoft.com/office/officeart/2005/8/layout/target3"/>
    <dgm:cxn modelId="{94824056-0E25-435E-A977-E91C00B43390}" type="presOf" srcId="{B651F6E3-6281-48DB-9319-2AEAFDAE7572}" destId="{6BB5E863-4638-4E1D-BFDE-399D028AC4ED}" srcOrd="1" destOrd="0" presId="urn:microsoft.com/office/officeart/2005/8/layout/target3"/>
    <dgm:cxn modelId="{3D0263B3-013E-43B9-87A8-74D922CF3E41}" type="presOf" srcId="{D1D4F407-5343-4D3F-B5B9-D407B03CAEB4}" destId="{D005CE8C-CC26-4C3E-AC11-E15060ECD759}" srcOrd="0" destOrd="0" presId="urn:microsoft.com/office/officeart/2005/8/layout/target3"/>
    <dgm:cxn modelId="{F1AFC1F0-B1BB-4D31-9A30-3521345A11A3}" type="presOf" srcId="{757F3AB3-0718-4624-B441-E567A8F0AB56}" destId="{333A1088-737F-45CB-B68E-254E46348037}" srcOrd="0" destOrd="0" presId="urn:microsoft.com/office/officeart/2005/8/layout/target3"/>
    <dgm:cxn modelId="{DE011561-FFD2-42FA-A926-5C9B208CADC4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7A97D61-8FD8-49D5-8FC8-DC5C219CD057}" type="presOf" srcId="{D8197B8C-B260-4A16-BDF4-0947B075E274}" destId="{5A5FFA88-C948-4069-8E93-59FA12366E83}" srcOrd="1" destOrd="0" presId="urn:microsoft.com/office/officeart/2005/8/layout/target3"/>
    <dgm:cxn modelId="{91D717B7-5BF1-4BBD-9B12-462F0F69BFF9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DFF7F7BB-F0C4-4C45-ACE3-DBBFBBFEB303}" type="presOf" srcId="{B651F6E3-6281-48DB-9319-2AEAFDAE7572}" destId="{619D679B-A015-4ECF-8348-D1034C574F40}" srcOrd="0" destOrd="0" presId="urn:microsoft.com/office/officeart/2005/8/layout/target3"/>
    <dgm:cxn modelId="{D7AFE02A-A6A9-4822-9C40-DFFAB47395DE}" type="presOf" srcId="{D1B46980-6531-4606-95E6-44980827E919}" destId="{6140AFEC-043D-4C43-A2F9-D0F5331DF3A3}" srcOrd="0" destOrd="0" presId="urn:microsoft.com/office/officeart/2005/8/layout/target3"/>
    <dgm:cxn modelId="{9A00EF51-320F-4867-8279-29F3DA3D6FA1}" type="presParOf" srcId="{333A1088-737F-45CB-B68E-254E46348037}" destId="{F5ABB229-8D3B-4694-996A-96F23CF14429}" srcOrd="0" destOrd="0" presId="urn:microsoft.com/office/officeart/2005/8/layout/target3"/>
    <dgm:cxn modelId="{6C4B6932-3C45-4F36-B213-B95251C34BB0}" type="presParOf" srcId="{333A1088-737F-45CB-B68E-254E46348037}" destId="{F41139FD-01EE-4571-8B17-4FB00FC51163}" srcOrd="1" destOrd="0" presId="urn:microsoft.com/office/officeart/2005/8/layout/target3"/>
    <dgm:cxn modelId="{597AAFCC-79D5-4A91-86DC-E28D753F11B8}" type="presParOf" srcId="{333A1088-737F-45CB-B68E-254E46348037}" destId="{D005CE8C-CC26-4C3E-AC11-E15060ECD759}" srcOrd="2" destOrd="0" presId="urn:microsoft.com/office/officeart/2005/8/layout/target3"/>
    <dgm:cxn modelId="{D425BCA9-27CB-46C9-8D0E-949C959C8254}" type="presParOf" srcId="{333A1088-737F-45CB-B68E-254E46348037}" destId="{2C702D82-9B77-49B7-9568-BB8EB47C3372}" srcOrd="3" destOrd="0" presId="urn:microsoft.com/office/officeart/2005/8/layout/target3"/>
    <dgm:cxn modelId="{F7E3D01D-907B-4A7A-AB7A-679972EA2BFC}" type="presParOf" srcId="{333A1088-737F-45CB-B68E-254E46348037}" destId="{A52A0455-90FF-4808-ABD0-F02540D31D5A}" srcOrd="4" destOrd="0" presId="urn:microsoft.com/office/officeart/2005/8/layout/target3"/>
    <dgm:cxn modelId="{61912DEE-3487-48DE-8C46-3FDD35BCC08E}" type="presParOf" srcId="{333A1088-737F-45CB-B68E-254E46348037}" destId="{6140AFEC-043D-4C43-A2F9-D0F5331DF3A3}" srcOrd="5" destOrd="0" presId="urn:microsoft.com/office/officeart/2005/8/layout/target3"/>
    <dgm:cxn modelId="{0CD9E6CF-0C1C-4BE8-BEBB-903248C99BF1}" type="presParOf" srcId="{333A1088-737F-45CB-B68E-254E46348037}" destId="{9358AC05-5D7D-4327-9F80-1AD486AEA664}" srcOrd="6" destOrd="0" presId="urn:microsoft.com/office/officeart/2005/8/layout/target3"/>
    <dgm:cxn modelId="{A7186463-3962-463B-908F-88278BA247CD}" type="presParOf" srcId="{333A1088-737F-45CB-B68E-254E46348037}" destId="{313FC574-E1CD-4FB4-B054-0B805CE0447D}" srcOrd="7" destOrd="0" presId="urn:microsoft.com/office/officeart/2005/8/layout/target3"/>
    <dgm:cxn modelId="{A60F3611-6734-4816-9DC5-A1E6BCDF2F5F}" type="presParOf" srcId="{333A1088-737F-45CB-B68E-254E46348037}" destId="{619D679B-A015-4ECF-8348-D1034C574F40}" srcOrd="8" destOrd="0" presId="urn:microsoft.com/office/officeart/2005/8/layout/target3"/>
    <dgm:cxn modelId="{2A156ED4-0B75-4F3A-9A26-CE4AD7C09040}" type="presParOf" srcId="{333A1088-737F-45CB-B68E-254E46348037}" destId="{322283A8-4A27-4CDA-BAE3-F381106A9174}" srcOrd="9" destOrd="0" presId="urn:microsoft.com/office/officeart/2005/8/layout/target3"/>
    <dgm:cxn modelId="{124BE13C-A0B4-4EDE-A4E2-F73E4C719721}" type="presParOf" srcId="{333A1088-737F-45CB-B68E-254E46348037}" destId="{FFC9F71D-1B4F-4AD9-A4A6-86ADEFC8AF5C}" srcOrd="10" destOrd="0" presId="urn:microsoft.com/office/officeart/2005/8/layout/target3"/>
    <dgm:cxn modelId="{E204EE3B-73B4-472A-8AED-547492D4F921}" type="presParOf" srcId="{333A1088-737F-45CB-B68E-254E46348037}" destId="{25B08C86-7E15-44DC-BE7F-FFB55DD49D12}" srcOrd="11" destOrd="0" presId="urn:microsoft.com/office/officeart/2005/8/layout/target3"/>
    <dgm:cxn modelId="{5A735F0E-7DA9-4BC8-A5E4-C0687A7739E5}" type="presParOf" srcId="{333A1088-737F-45CB-B68E-254E46348037}" destId="{76644BE8-9D7C-4C09-B250-3D10AF48CBB7}" srcOrd="12" destOrd="0" presId="urn:microsoft.com/office/officeart/2005/8/layout/target3"/>
    <dgm:cxn modelId="{9960D628-A934-44D8-B09E-96C8216917ED}" type="presParOf" srcId="{333A1088-737F-45CB-B68E-254E46348037}" destId="{EE85B701-7295-41C0-BA7A-34D3756A2AE6}" srcOrd="13" destOrd="0" presId="urn:microsoft.com/office/officeart/2005/8/layout/target3"/>
    <dgm:cxn modelId="{95692FF5-A6AE-4793-A11C-CFBA33A0EE3E}" type="presParOf" srcId="{333A1088-737F-45CB-B68E-254E46348037}" destId="{8BEBB6EC-1DAA-4CAC-8A25-BC0FCBD5DBD5}" srcOrd="14" destOrd="0" presId="urn:microsoft.com/office/officeart/2005/8/layout/target3"/>
    <dgm:cxn modelId="{0BF5B426-69F6-41A9-9873-8FE3FD6EFAFB}" type="presParOf" srcId="{333A1088-737F-45CB-B68E-254E46348037}" destId="{AED2198E-93D5-4001-81B4-73124B309672}" srcOrd="15" destOrd="0" presId="urn:microsoft.com/office/officeart/2005/8/layout/target3"/>
    <dgm:cxn modelId="{23C1219A-8D74-430C-ADB4-0650703481BF}" type="presParOf" srcId="{333A1088-737F-45CB-B68E-254E46348037}" destId="{2BE915AB-18AA-4053-B92C-3BFC9ED204BB}" srcOrd="16" destOrd="0" presId="urn:microsoft.com/office/officeart/2005/8/layout/target3"/>
    <dgm:cxn modelId="{F1C72E99-410C-4A0D-B126-2A6511B0719C}" type="presParOf" srcId="{333A1088-737F-45CB-B68E-254E46348037}" destId="{6BB5E863-4638-4E1D-BFDE-399D028AC4ED}" srcOrd="17" destOrd="0" presId="urn:microsoft.com/office/officeart/2005/8/layout/target3"/>
    <dgm:cxn modelId="{A4044CCC-B278-4BA7-8144-9236E756E075}" type="presParOf" srcId="{333A1088-737F-45CB-B68E-254E46348037}" destId="{5A5FFA88-C948-4069-8E93-59FA12366E83}" srcOrd="18" destOrd="0" presId="urn:microsoft.com/office/officeart/2005/8/layout/target3"/>
    <dgm:cxn modelId="{E95844FA-8994-4F80-A375-351A48ECA6D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273F419-CC64-4569-9248-0FEAC113DC6C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5FB38C4-7E65-41F9-BAF2-E8B8856D8A4C}">
      <dgm:prSet phldrT="[Text]"/>
      <dgm:spPr/>
      <dgm:t>
        <a:bodyPr/>
        <a:lstStyle/>
        <a:p>
          <a:r>
            <a:rPr lang="cs-CZ" dirty="0" smtClean="0"/>
            <a:t>ŘÍMSKY 500</a:t>
          </a:r>
          <a:endParaRPr lang="cs-CZ" dirty="0"/>
        </a:p>
      </dgm:t>
    </dgm:pt>
    <dgm:pt modelId="{4F38B04B-096C-41AC-B5D2-88FF10D7B8B2}" type="parTrans" cxnId="{8ABF068A-7B87-42D7-8887-BBF4A22D6EB6}">
      <dgm:prSet/>
      <dgm:spPr/>
      <dgm:t>
        <a:bodyPr/>
        <a:lstStyle/>
        <a:p>
          <a:endParaRPr lang="cs-CZ"/>
        </a:p>
      </dgm:t>
    </dgm:pt>
    <dgm:pt modelId="{1599D173-FECF-4DC3-866B-4DDCBA273859}" type="sibTrans" cxnId="{8ABF068A-7B87-42D7-8887-BBF4A22D6EB6}">
      <dgm:prSet/>
      <dgm:spPr/>
      <dgm:t>
        <a:bodyPr/>
        <a:lstStyle/>
        <a:p>
          <a:endParaRPr lang="cs-CZ"/>
        </a:p>
      </dgm:t>
    </dgm:pt>
    <dgm:pt modelId="{63F0D00F-D012-4754-BF2D-B45EC5857A68}">
      <dgm:prSet phldrT="[Text]"/>
      <dgm:spPr/>
      <dgm:t>
        <a:bodyPr/>
        <a:lstStyle/>
        <a:p>
          <a:r>
            <a:rPr lang="cs-CZ" dirty="0" smtClean="0"/>
            <a:t>POČÁTEČNÍ PÍSMENO JMÉNA PRVNÍ ŽENY</a:t>
          </a:r>
          <a:endParaRPr lang="cs-CZ" dirty="0"/>
        </a:p>
      </dgm:t>
    </dgm:pt>
    <dgm:pt modelId="{3BE02FF0-50C3-4522-BC16-F525D6992823}" type="parTrans" cxnId="{26B91CB9-7190-47E4-A427-4726DC412147}">
      <dgm:prSet/>
      <dgm:spPr/>
      <dgm:t>
        <a:bodyPr/>
        <a:lstStyle/>
        <a:p>
          <a:endParaRPr lang="cs-CZ"/>
        </a:p>
      </dgm:t>
    </dgm:pt>
    <dgm:pt modelId="{78057340-24B8-445F-91CF-014E882873E8}" type="sibTrans" cxnId="{26B91CB9-7190-47E4-A427-4726DC412147}">
      <dgm:prSet/>
      <dgm:spPr/>
      <dgm:t>
        <a:bodyPr/>
        <a:lstStyle/>
        <a:p>
          <a:endParaRPr lang="cs-CZ"/>
        </a:p>
      </dgm:t>
    </dgm:pt>
    <dgm:pt modelId="{DC0D1FA1-5284-422E-BF49-09EEB10FB61A}">
      <dgm:prSet phldrT="[Text]"/>
      <dgm:spPr/>
      <dgm:t>
        <a:bodyPr/>
        <a:lstStyle/>
        <a:p>
          <a:r>
            <a:rPr lang="cs-CZ" dirty="0" smtClean="0"/>
            <a:t>ŠESTÁ OBOJETNÁ SOUHLÁSKA</a:t>
          </a:r>
          <a:endParaRPr lang="cs-CZ" dirty="0"/>
        </a:p>
      </dgm:t>
    </dgm:pt>
    <dgm:pt modelId="{569DC7E3-9253-43BB-B2BF-6EF50F80C7B4}" type="parTrans" cxnId="{8DDC4228-2951-469D-9C4C-B7ADFC4F4D13}">
      <dgm:prSet/>
      <dgm:spPr/>
      <dgm:t>
        <a:bodyPr/>
        <a:lstStyle/>
        <a:p>
          <a:endParaRPr lang="cs-CZ"/>
        </a:p>
      </dgm:t>
    </dgm:pt>
    <dgm:pt modelId="{E384E974-AFAD-4AB2-BC1E-F7851088B182}" type="sibTrans" cxnId="{8DDC4228-2951-469D-9C4C-B7ADFC4F4D13}">
      <dgm:prSet/>
      <dgm:spPr/>
      <dgm:t>
        <a:bodyPr/>
        <a:lstStyle/>
        <a:p>
          <a:endParaRPr lang="cs-CZ"/>
        </a:p>
      </dgm:t>
    </dgm:pt>
    <dgm:pt modelId="{2591D634-7E38-4689-8D1A-A36EC09D4041}">
      <dgm:prSet phldrT="[Text]"/>
      <dgm:spPr/>
      <dgm:t>
        <a:bodyPr/>
        <a:lstStyle/>
        <a:p>
          <a:r>
            <a:rPr lang="cs-CZ" dirty="0" smtClean="0"/>
            <a:t>SEDMÉ PÍSMENO V ABECEDĚ</a:t>
          </a:r>
          <a:endParaRPr lang="cs-CZ" dirty="0"/>
        </a:p>
      </dgm:t>
    </dgm:pt>
    <dgm:pt modelId="{9F0BDE0D-E627-487B-B0AE-D32CFA94AA98}" type="parTrans" cxnId="{8E33FEE8-95DA-4556-8FB4-127FBFCE3874}">
      <dgm:prSet/>
      <dgm:spPr/>
      <dgm:t>
        <a:bodyPr/>
        <a:lstStyle/>
        <a:p>
          <a:endParaRPr lang="cs-CZ"/>
        </a:p>
      </dgm:t>
    </dgm:pt>
    <dgm:pt modelId="{82F879B8-B422-4CB3-9B56-F7A53CD669E7}" type="sibTrans" cxnId="{8E33FEE8-95DA-4556-8FB4-127FBFCE3874}">
      <dgm:prSet/>
      <dgm:spPr/>
      <dgm:t>
        <a:bodyPr/>
        <a:lstStyle/>
        <a:p>
          <a:endParaRPr lang="cs-CZ"/>
        </a:p>
      </dgm:t>
    </dgm:pt>
    <dgm:pt modelId="{1EC67125-F33A-4FED-B35E-7AA1D5A0793D}">
      <dgm:prSet phldrT="[Text]"/>
      <dgm:spPr/>
      <dgm:t>
        <a:bodyPr/>
        <a:lstStyle/>
        <a:p>
          <a:r>
            <a:rPr lang="cs-CZ" dirty="0" smtClean="0"/>
            <a:t>VYJÁDŘENO V MORSEOVCE JEDNOU ČÁRKOU</a:t>
          </a:r>
          <a:endParaRPr lang="cs-CZ" dirty="0"/>
        </a:p>
      </dgm:t>
    </dgm:pt>
    <dgm:pt modelId="{05725BFE-17A0-4FDF-8267-24727347B50D}" type="parTrans" cxnId="{D5FD122C-06BB-456A-844C-B72CBC44D4F9}">
      <dgm:prSet/>
      <dgm:spPr/>
      <dgm:t>
        <a:bodyPr/>
        <a:lstStyle/>
        <a:p>
          <a:endParaRPr lang="cs-CZ"/>
        </a:p>
      </dgm:t>
    </dgm:pt>
    <dgm:pt modelId="{AD554ECF-0FF8-497B-AF30-D32DCD3D8903}" type="sibTrans" cxnId="{D5FD122C-06BB-456A-844C-B72CBC44D4F9}">
      <dgm:prSet/>
      <dgm:spPr/>
      <dgm:t>
        <a:bodyPr/>
        <a:lstStyle/>
        <a:p>
          <a:endParaRPr lang="cs-CZ"/>
        </a:p>
      </dgm:t>
    </dgm:pt>
    <dgm:pt modelId="{F35E2055-82B3-4358-9328-5FEB13B8E994}" type="pres">
      <dgm:prSet presAssocID="{7273F419-CC64-4569-9248-0FEAC113DC6C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E92A47F-0B20-4555-B7FD-9D18BA47C924}" type="pres">
      <dgm:prSet presAssocID="{85FB38C4-7E65-41F9-BAF2-E8B8856D8A4C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449A82E-741C-4C96-8F9C-7DFAC5469F8E}" type="pres">
      <dgm:prSet presAssocID="{1599D173-FECF-4DC3-866B-4DDCBA273859}" presName="sibTrans" presStyleCnt="0"/>
      <dgm:spPr/>
    </dgm:pt>
    <dgm:pt modelId="{2C1F8195-5152-4CA9-866F-841352BABF8D}" type="pres">
      <dgm:prSet presAssocID="{63F0D00F-D012-4754-BF2D-B45EC5857A68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7123F39-043F-4598-A789-0C262A7609E4}" type="pres">
      <dgm:prSet presAssocID="{78057340-24B8-445F-91CF-014E882873E8}" presName="sibTrans" presStyleCnt="0"/>
      <dgm:spPr/>
    </dgm:pt>
    <dgm:pt modelId="{27479327-F451-4A15-A363-04E3B9AF506E}" type="pres">
      <dgm:prSet presAssocID="{DC0D1FA1-5284-422E-BF49-09EEB10FB61A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F7A59B-B839-4B04-8221-6189E9E6CE96}" type="pres">
      <dgm:prSet presAssocID="{E384E974-AFAD-4AB2-BC1E-F7851088B182}" presName="sibTrans" presStyleCnt="0"/>
      <dgm:spPr/>
    </dgm:pt>
    <dgm:pt modelId="{0762E526-0497-47A2-9547-05D567755A08}" type="pres">
      <dgm:prSet presAssocID="{2591D634-7E38-4689-8D1A-A36EC09D4041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C322DF-AFCB-4395-9F9F-F4B129CA6C3E}" type="pres">
      <dgm:prSet presAssocID="{82F879B8-B422-4CB3-9B56-F7A53CD669E7}" presName="sibTrans" presStyleCnt="0"/>
      <dgm:spPr/>
    </dgm:pt>
    <dgm:pt modelId="{ACF8D898-95AC-4DA9-BFD3-CF5864A76021}" type="pres">
      <dgm:prSet presAssocID="{1EC67125-F33A-4FED-B35E-7AA1D5A0793D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E33FEE8-95DA-4556-8FB4-127FBFCE3874}" srcId="{7273F419-CC64-4569-9248-0FEAC113DC6C}" destId="{2591D634-7E38-4689-8D1A-A36EC09D4041}" srcOrd="3" destOrd="0" parTransId="{9F0BDE0D-E627-487B-B0AE-D32CFA94AA98}" sibTransId="{82F879B8-B422-4CB3-9B56-F7A53CD669E7}"/>
    <dgm:cxn modelId="{46BAEF34-0296-44D1-BDA7-E8D66D887EEC}" type="presOf" srcId="{DC0D1FA1-5284-422E-BF49-09EEB10FB61A}" destId="{27479327-F451-4A15-A363-04E3B9AF506E}" srcOrd="0" destOrd="0" presId="urn:microsoft.com/office/officeart/2005/8/layout/default"/>
    <dgm:cxn modelId="{26B91CB9-7190-47E4-A427-4726DC412147}" srcId="{7273F419-CC64-4569-9248-0FEAC113DC6C}" destId="{63F0D00F-D012-4754-BF2D-B45EC5857A68}" srcOrd="1" destOrd="0" parTransId="{3BE02FF0-50C3-4522-BC16-F525D6992823}" sibTransId="{78057340-24B8-445F-91CF-014E882873E8}"/>
    <dgm:cxn modelId="{D5FD122C-06BB-456A-844C-B72CBC44D4F9}" srcId="{7273F419-CC64-4569-9248-0FEAC113DC6C}" destId="{1EC67125-F33A-4FED-B35E-7AA1D5A0793D}" srcOrd="4" destOrd="0" parTransId="{05725BFE-17A0-4FDF-8267-24727347B50D}" sibTransId="{AD554ECF-0FF8-497B-AF30-D32DCD3D8903}"/>
    <dgm:cxn modelId="{8ABF068A-7B87-42D7-8887-BBF4A22D6EB6}" srcId="{7273F419-CC64-4569-9248-0FEAC113DC6C}" destId="{85FB38C4-7E65-41F9-BAF2-E8B8856D8A4C}" srcOrd="0" destOrd="0" parTransId="{4F38B04B-096C-41AC-B5D2-88FF10D7B8B2}" sibTransId="{1599D173-FECF-4DC3-866B-4DDCBA273859}"/>
    <dgm:cxn modelId="{E4B02DB9-BE0A-4665-957B-EA41931D62F6}" type="presOf" srcId="{63F0D00F-D012-4754-BF2D-B45EC5857A68}" destId="{2C1F8195-5152-4CA9-866F-841352BABF8D}" srcOrd="0" destOrd="0" presId="urn:microsoft.com/office/officeart/2005/8/layout/default"/>
    <dgm:cxn modelId="{C9EAC9E6-2EF1-4029-A58B-DE7E8E7D8755}" type="presOf" srcId="{85FB38C4-7E65-41F9-BAF2-E8B8856D8A4C}" destId="{2E92A47F-0B20-4555-B7FD-9D18BA47C924}" srcOrd="0" destOrd="0" presId="urn:microsoft.com/office/officeart/2005/8/layout/default"/>
    <dgm:cxn modelId="{B33AA017-4FAB-47A5-A727-5167AA9CC567}" type="presOf" srcId="{2591D634-7E38-4689-8D1A-A36EC09D4041}" destId="{0762E526-0497-47A2-9547-05D567755A08}" srcOrd="0" destOrd="0" presId="urn:microsoft.com/office/officeart/2005/8/layout/default"/>
    <dgm:cxn modelId="{0D604743-5CE0-4FA9-974A-D9EEADC9107D}" type="presOf" srcId="{1EC67125-F33A-4FED-B35E-7AA1D5A0793D}" destId="{ACF8D898-95AC-4DA9-BFD3-CF5864A76021}" srcOrd="0" destOrd="0" presId="urn:microsoft.com/office/officeart/2005/8/layout/default"/>
    <dgm:cxn modelId="{764FAFA1-30CE-4469-9513-6B3947843C70}" type="presOf" srcId="{7273F419-CC64-4569-9248-0FEAC113DC6C}" destId="{F35E2055-82B3-4358-9328-5FEB13B8E994}" srcOrd="0" destOrd="0" presId="urn:microsoft.com/office/officeart/2005/8/layout/default"/>
    <dgm:cxn modelId="{8DDC4228-2951-469D-9C4C-B7ADFC4F4D13}" srcId="{7273F419-CC64-4569-9248-0FEAC113DC6C}" destId="{DC0D1FA1-5284-422E-BF49-09EEB10FB61A}" srcOrd="2" destOrd="0" parTransId="{569DC7E3-9253-43BB-B2BF-6EF50F80C7B4}" sibTransId="{E384E974-AFAD-4AB2-BC1E-F7851088B182}"/>
    <dgm:cxn modelId="{6181AD77-40F2-4E07-9B62-6C17CDF2F643}" type="presParOf" srcId="{F35E2055-82B3-4358-9328-5FEB13B8E994}" destId="{2E92A47F-0B20-4555-B7FD-9D18BA47C924}" srcOrd="0" destOrd="0" presId="urn:microsoft.com/office/officeart/2005/8/layout/default"/>
    <dgm:cxn modelId="{D49DCC20-EBC1-472C-A253-57195C630136}" type="presParOf" srcId="{F35E2055-82B3-4358-9328-5FEB13B8E994}" destId="{B449A82E-741C-4C96-8F9C-7DFAC5469F8E}" srcOrd="1" destOrd="0" presId="urn:microsoft.com/office/officeart/2005/8/layout/default"/>
    <dgm:cxn modelId="{9CB42F03-56D7-4E21-A7D5-938982BE3DBD}" type="presParOf" srcId="{F35E2055-82B3-4358-9328-5FEB13B8E994}" destId="{2C1F8195-5152-4CA9-866F-841352BABF8D}" srcOrd="2" destOrd="0" presId="urn:microsoft.com/office/officeart/2005/8/layout/default"/>
    <dgm:cxn modelId="{5A9EB1DC-B631-40A5-B5FD-48E52B525445}" type="presParOf" srcId="{F35E2055-82B3-4358-9328-5FEB13B8E994}" destId="{D7123F39-043F-4598-A789-0C262A7609E4}" srcOrd="3" destOrd="0" presId="urn:microsoft.com/office/officeart/2005/8/layout/default"/>
    <dgm:cxn modelId="{AD204948-A47C-462E-85D2-CC8572A5F8A7}" type="presParOf" srcId="{F35E2055-82B3-4358-9328-5FEB13B8E994}" destId="{27479327-F451-4A15-A363-04E3B9AF506E}" srcOrd="4" destOrd="0" presId="urn:microsoft.com/office/officeart/2005/8/layout/default"/>
    <dgm:cxn modelId="{F941226E-92C4-446E-A293-60D52B848D90}" type="presParOf" srcId="{F35E2055-82B3-4358-9328-5FEB13B8E994}" destId="{A0F7A59B-B839-4B04-8221-6189E9E6CE96}" srcOrd="5" destOrd="0" presId="urn:microsoft.com/office/officeart/2005/8/layout/default"/>
    <dgm:cxn modelId="{AB3D3A74-8E55-4758-A96C-9C50E24E2538}" type="presParOf" srcId="{F35E2055-82B3-4358-9328-5FEB13B8E994}" destId="{0762E526-0497-47A2-9547-05D567755A08}" srcOrd="6" destOrd="0" presId="urn:microsoft.com/office/officeart/2005/8/layout/default"/>
    <dgm:cxn modelId="{ADF37767-10F1-42AA-9839-3C0E726F365C}" type="presParOf" srcId="{F35E2055-82B3-4358-9328-5FEB13B8E994}" destId="{F2C322DF-AFCB-4395-9F9F-F4B129CA6C3E}" srcOrd="7" destOrd="0" presId="urn:microsoft.com/office/officeart/2005/8/layout/default"/>
    <dgm:cxn modelId="{98B482B8-0256-4E14-B2E3-416800041C50}" type="presParOf" srcId="{F35E2055-82B3-4358-9328-5FEB13B8E994}" destId="{ACF8D898-95AC-4DA9-BFD3-CF5864A76021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273F419-CC64-4569-9248-0FEAC113DC6C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5FB38C4-7E65-41F9-BAF2-E8B8856D8A4C}">
      <dgm:prSet phldrT="[Text]"/>
      <dgm:spPr/>
      <dgm:t>
        <a:bodyPr/>
        <a:lstStyle/>
        <a:p>
          <a:r>
            <a:rPr lang="cs-CZ" dirty="0" smtClean="0"/>
            <a:t>D</a:t>
          </a:r>
          <a:endParaRPr lang="cs-CZ" dirty="0"/>
        </a:p>
      </dgm:t>
    </dgm:pt>
    <dgm:pt modelId="{4F38B04B-096C-41AC-B5D2-88FF10D7B8B2}" type="parTrans" cxnId="{8ABF068A-7B87-42D7-8887-BBF4A22D6EB6}">
      <dgm:prSet/>
      <dgm:spPr/>
      <dgm:t>
        <a:bodyPr/>
        <a:lstStyle/>
        <a:p>
          <a:endParaRPr lang="cs-CZ"/>
        </a:p>
      </dgm:t>
    </dgm:pt>
    <dgm:pt modelId="{1599D173-FECF-4DC3-866B-4DDCBA273859}" type="sibTrans" cxnId="{8ABF068A-7B87-42D7-8887-BBF4A22D6EB6}">
      <dgm:prSet/>
      <dgm:spPr/>
      <dgm:t>
        <a:bodyPr/>
        <a:lstStyle/>
        <a:p>
          <a:endParaRPr lang="cs-CZ"/>
        </a:p>
      </dgm:t>
    </dgm:pt>
    <dgm:pt modelId="{63F0D00F-D012-4754-BF2D-B45EC5857A68}">
      <dgm:prSet phldrT="[Text]"/>
      <dgm:spPr/>
      <dgm:t>
        <a:bodyPr/>
        <a:lstStyle/>
        <a:p>
          <a:r>
            <a:rPr lang="cs-CZ" dirty="0" smtClean="0"/>
            <a:t>E</a:t>
          </a:r>
          <a:endParaRPr lang="cs-CZ" dirty="0"/>
        </a:p>
      </dgm:t>
    </dgm:pt>
    <dgm:pt modelId="{3BE02FF0-50C3-4522-BC16-F525D6992823}" type="parTrans" cxnId="{26B91CB9-7190-47E4-A427-4726DC412147}">
      <dgm:prSet/>
      <dgm:spPr/>
      <dgm:t>
        <a:bodyPr/>
        <a:lstStyle/>
        <a:p>
          <a:endParaRPr lang="cs-CZ"/>
        </a:p>
      </dgm:t>
    </dgm:pt>
    <dgm:pt modelId="{78057340-24B8-445F-91CF-014E882873E8}" type="sibTrans" cxnId="{26B91CB9-7190-47E4-A427-4726DC412147}">
      <dgm:prSet/>
      <dgm:spPr/>
      <dgm:t>
        <a:bodyPr/>
        <a:lstStyle/>
        <a:p>
          <a:endParaRPr lang="cs-CZ"/>
        </a:p>
      </dgm:t>
    </dgm:pt>
    <dgm:pt modelId="{DC0D1FA1-5284-422E-BF49-09EEB10FB61A}">
      <dgm:prSet phldrT="[Text]"/>
      <dgm:spPr/>
      <dgm:t>
        <a:bodyPr/>
        <a:lstStyle/>
        <a:p>
          <a:r>
            <a:rPr lang="cs-CZ" dirty="0" smtClean="0"/>
            <a:t>V</a:t>
          </a:r>
          <a:endParaRPr lang="cs-CZ" dirty="0"/>
        </a:p>
      </dgm:t>
    </dgm:pt>
    <dgm:pt modelId="{569DC7E3-9253-43BB-B2BF-6EF50F80C7B4}" type="parTrans" cxnId="{8DDC4228-2951-469D-9C4C-B7ADFC4F4D13}">
      <dgm:prSet/>
      <dgm:spPr/>
      <dgm:t>
        <a:bodyPr/>
        <a:lstStyle/>
        <a:p>
          <a:endParaRPr lang="cs-CZ"/>
        </a:p>
      </dgm:t>
    </dgm:pt>
    <dgm:pt modelId="{E384E974-AFAD-4AB2-BC1E-F7851088B182}" type="sibTrans" cxnId="{8DDC4228-2951-469D-9C4C-B7ADFC4F4D13}">
      <dgm:prSet/>
      <dgm:spPr/>
      <dgm:t>
        <a:bodyPr/>
        <a:lstStyle/>
        <a:p>
          <a:endParaRPr lang="cs-CZ"/>
        </a:p>
      </dgm:t>
    </dgm:pt>
    <dgm:pt modelId="{2591D634-7E38-4689-8D1A-A36EC09D4041}">
      <dgm:prSet phldrT="[Text]"/>
      <dgm:spPr/>
      <dgm:t>
        <a:bodyPr/>
        <a:lstStyle/>
        <a:p>
          <a:r>
            <a:rPr lang="cs-CZ" dirty="0" smtClean="0"/>
            <a:t>Ě</a:t>
          </a:r>
          <a:endParaRPr lang="cs-CZ" dirty="0"/>
        </a:p>
      </dgm:t>
    </dgm:pt>
    <dgm:pt modelId="{9F0BDE0D-E627-487B-B0AE-D32CFA94AA98}" type="parTrans" cxnId="{8E33FEE8-95DA-4556-8FB4-127FBFCE3874}">
      <dgm:prSet/>
      <dgm:spPr/>
      <dgm:t>
        <a:bodyPr/>
        <a:lstStyle/>
        <a:p>
          <a:endParaRPr lang="cs-CZ"/>
        </a:p>
      </dgm:t>
    </dgm:pt>
    <dgm:pt modelId="{82F879B8-B422-4CB3-9B56-F7A53CD669E7}" type="sibTrans" cxnId="{8E33FEE8-95DA-4556-8FB4-127FBFCE3874}">
      <dgm:prSet/>
      <dgm:spPr/>
      <dgm:t>
        <a:bodyPr/>
        <a:lstStyle/>
        <a:p>
          <a:endParaRPr lang="cs-CZ"/>
        </a:p>
      </dgm:t>
    </dgm:pt>
    <dgm:pt modelId="{1EC67125-F33A-4FED-B35E-7AA1D5A0793D}">
      <dgm:prSet phldrT="[Text]"/>
      <dgm:spPr/>
      <dgm:t>
        <a:bodyPr/>
        <a:lstStyle/>
        <a:p>
          <a:r>
            <a:rPr lang="cs-CZ" smtClean="0"/>
            <a:t>T</a:t>
          </a:r>
          <a:endParaRPr lang="cs-CZ" dirty="0"/>
        </a:p>
      </dgm:t>
    </dgm:pt>
    <dgm:pt modelId="{05725BFE-17A0-4FDF-8267-24727347B50D}" type="parTrans" cxnId="{D5FD122C-06BB-456A-844C-B72CBC44D4F9}">
      <dgm:prSet/>
      <dgm:spPr/>
      <dgm:t>
        <a:bodyPr/>
        <a:lstStyle/>
        <a:p>
          <a:endParaRPr lang="cs-CZ"/>
        </a:p>
      </dgm:t>
    </dgm:pt>
    <dgm:pt modelId="{AD554ECF-0FF8-497B-AF30-D32DCD3D8903}" type="sibTrans" cxnId="{D5FD122C-06BB-456A-844C-B72CBC44D4F9}">
      <dgm:prSet/>
      <dgm:spPr/>
      <dgm:t>
        <a:bodyPr/>
        <a:lstStyle/>
        <a:p>
          <a:endParaRPr lang="cs-CZ"/>
        </a:p>
      </dgm:t>
    </dgm:pt>
    <dgm:pt modelId="{F35E2055-82B3-4358-9328-5FEB13B8E994}" type="pres">
      <dgm:prSet presAssocID="{7273F419-CC64-4569-9248-0FEAC113DC6C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E92A47F-0B20-4555-B7FD-9D18BA47C924}" type="pres">
      <dgm:prSet presAssocID="{85FB38C4-7E65-41F9-BAF2-E8B8856D8A4C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449A82E-741C-4C96-8F9C-7DFAC5469F8E}" type="pres">
      <dgm:prSet presAssocID="{1599D173-FECF-4DC3-866B-4DDCBA273859}" presName="sibTrans" presStyleCnt="0"/>
      <dgm:spPr/>
    </dgm:pt>
    <dgm:pt modelId="{2C1F8195-5152-4CA9-866F-841352BABF8D}" type="pres">
      <dgm:prSet presAssocID="{63F0D00F-D012-4754-BF2D-B45EC5857A68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7123F39-043F-4598-A789-0C262A7609E4}" type="pres">
      <dgm:prSet presAssocID="{78057340-24B8-445F-91CF-014E882873E8}" presName="sibTrans" presStyleCnt="0"/>
      <dgm:spPr/>
    </dgm:pt>
    <dgm:pt modelId="{27479327-F451-4A15-A363-04E3B9AF506E}" type="pres">
      <dgm:prSet presAssocID="{DC0D1FA1-5284-422E-BF49-09EEB10FB61A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F7A59B-B839-4B04-8221-6189E9E6CE96}" type="pres">
      <dgm:prSet presAssocID="{E384E974-AFAD-4AB2-BC1E-F7851088B182}" presName="sibTrans" presStyleCnt="0"/>
      <dgm:spPr/>
    </dgm:pt>
    <dgm:pt modelId="{0762E526-0497-47A2-9547-05D567755A08}" type="pres">
      <dgm:prSet presAssocID="{2591D634-7E38-4689-8D1A-A36EC09D4041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C322DF-AFCB-4395-9F9F-F4B129CA6C3E}" type="pres">
      <dgm:prSet presAssocID="{82F879B8-B422-4CB3-9B56-F7A53CD669E7}" presName="sibTrans" presStyleCnt="0"/>
      <dgm:spPr/>
    </dgm:pt>
    <dgm:pt modelId="{ACF8D898-95AC-4DA9-BFD3-CF5864A76021}" type="pres">
      <dgm:prSet presAssocID="{1EC67125-F33A-4FED-B35E-7AA1D5A0793D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F6F0E9A-906D-4F81-8D5B-97714EA2BEC5}" type="presOf" srcId="{7273F419-CC64-4569-9248-0FEAC113DC6C}" destId="{F35E2055-82B3-4358-9328-5FEB13B8E994}" srcOrd="0" destOrd="0" presId="urn:microsoft.com/office/officeart/2005/8/layout/default"/>
    <dgm:cxn modelId="{4AD67F47-E2CF-4747-94B5-49D940FCDCAD}" type="presOf" srcId="{63F0D00F-D012-4754-BF2D-B45EC5857A68}" destId="{2C1F8195-5152-4CA9-866F-841352BABF8D}" srcOrd="0" destOrd="0" presId="urn:microsoft.com/office/officeart/2005/8/layout/default"/>
    <dgm:cxn modelId="{8E33FEE8-95DA-4556-8FB4-127FBFCE3874}" srcId="{7273F419-CC64-4569-9248-0FEAC113DC6C}" destId="{2591D634-7E38-4689-8D1A-A36EC09D4041}" srcOrd="3" destOrd="0" parTransId="{9F0BDE0D-E627-487B-B0AE-D32CFA94AA98}" sibTransId="{82F879B8-B422-4CB3-9B56-F7A53CD669E7}"/>
    <dgm:cxn modelId="{F08984B6-3BC3-4F91-AA36-BD27BBAEE8D6}" type="presOf" srcId="{DC0D1FA1-5284-422E-BF49-09EEB10FB61A}" destId="{27479327-F451-4A15-A363-04E3B9AF506E}" srcOrd="0" destOrd="0" presId="urn:microsoft.com/office/officeart/2005/8/layout/default"/>
    <dgm:cxn modelId="{F94B1084-F08F-40DE-A845-2364A49F7CA8}" type="presOf" srcId="{2591D634-7E38-4689-8D1A-A36EC09D4041}" destId="{0762E526-0497-47A2-9547-05D567755A08}" srcOrd="0" destOrd="0" presId="urn:microsoft.com/office/officeart/2005/8/layout/default"/>
    <dgm:cxn modelId="{26B91CB9-7190-47E4-A427-4726DC412147}" srcId="{7273F419-CC64-4569-9248-0FEAC113DC6C}" destId="{63F0D00F-D012-4754-BF2D-B45EC5857A68}" srcOrd="1" destOrd="0" parTransId="{3BE02FF0-50C3-4522-BC16-F525D6992823}" sibTransId="{78057340-24B8-445F-91CF-014E882873E8}"/>
    <dgm:cxn modelId="{2236C4D1-22D4-4261-9DCA-CFDB7EE4C199}" type="presOf" srcId="{85FB38C4-7E65-41F9-BAF2-E8B8856D8A4C}" destId="{2E92A47F-0B20-4555-B7FD-9D18BA47C924}" srcOrd="0" destOrd="0" presId="urn:microsoft.com/office/officeart/2005/8/layout/default"/>
    <dgm:cxn modelId="{D5FD122C-06BB-456A-844C-B72CBC44D4F9}" srcId="{7273F419-CC64-4569-9248-0FEAC113DC6C}" destId="{1EC67125-F33A-4FED-B35E-7AA1D5A0793D}" srcOrd="4" destOrd="0" parTransId="{05725BFE-17A0-4FDF-8267-24727347B50D}" sibTransId="{AD554ECF-0FF8-497B-AF30-D32DCD3D8903}"/>
    <dgm:cxn modelId="{19ED5A2C-46F3-49BE-96DC-3FC9199B9612}" type="presOf" srcId="{1EC67125-F33A-4FED-B35E-7AA1D5A0793D}" destId="{ACF8D898-95AC-4DA9-BFD3-CF5864A76021}" srcOrd="0" destOrd="0" presId="urn:microsoft.com/office/officeart/2005/8/layout/default"/>
    <dgm:cxn modelId="{8ABF068A-7B87-42D7-8887-BBF4A22D6EB6}" srcId="{7273F419-CC64-4569-9248-0FEAC113DC6C}" destId="{85FB38C4-7E65-41F9-BAF2-E8B8856D8A4C}" srcOrd="0" destOrd="0" parTransId="{4F38B04B-096C-41AC-B5D2-88FF10D7B8B2}" sibTransId="{1599D173-FECF-4DC3-866B-4DDCBA273859}"/>
    <dgm:cxn modelId="{8DDC4228-2951-469D-9C4C-B7ADFC4F4D13}" srcId="{7273F419-CC64-4569-9248-0FEAC113DC6C}" destId="{DC0D1FA1-5284-422E-BF49-09EEB10FB61A}" srcOrd="2" destOrd="0" parTransId="{569DC7E3-9253-43BB-B2BF-6EF50F80C7B4}" sibTransId="{E384E974-AFAD-4AB2-BC1E-F7851088B182}"/>
    <dgm:cxn modelId="{822ABEB9-EF61-4C6F-A59D-ECEB5CB46F36}" type="presParOf" srcId="{F35E2055-82B3-4358-9328-5FEB13B8E994}" destId="{2E92A47F-0B20-4555-B7FD-9D18BA47C924}" srcOrd="0" destOrd="0" presId="urn:microsoft.com/office/officeart/2005/8/layout/default"/>
    <dgm:cxn modelId="{42DE289C-D000-4E5C-A2E9-A2F08EA7E98C}" type="presParOf" srcId="{F35E2055-82B3-4358-9328-5FEB13B8E994}" destId="{B449A82E-741C-4C96-8F9C-7DFAC5469F8E}" srcOrd="1" destOrd="0" presId="urn:microsoft.com/office/officeart/2005/8/layout/default"/>
    <dgm:cxn modelId="{30DAF14C-768E-4675-ACB6-1EED176504ED}" type="presParOf" srcId="{F35E2055-82B3-4358-9328-5FEB13B8E994}" destId="{2C1F8195-5152-4CA9-866F-841352BABF8D}" srcOrd="2" destOrd="0" presId="urn:microsoft.com/office/officeart/2005/8/layout/default"/>
    <dgm:cxn modelId="{0281E0E9-9CB6-47E5-B84D-F2038B0919FC}" type="presParOf" srcId="{F35E2055-82B3-4358-9328-5FEB13B8E994}" destId="{D7123F39-043F-4598-A789-0C262A7609E4}" srcOrd="3" destOrd="0" presId="urn:microsoft.com/office/officeart/2005/8/layout/default"/>
    <dgm:cxn modelId="{E1860F40-8D3B-4692-A35F-974B63A373B5}" type="presParOf" srcId="{F35E2055-82B3-4358-9328-5FEB13B8E994}" destId="{27479327-F451-4A15-A363-04E3B9AF506E}" srcOrd="4" destOrd="0" presId="urn:microsoft.com/office/officeart/2005/8/layout/default"/>
    <dgm:cxn modelId="{C1014472-7125-472F-A98F-31780641F22F}" type="presParOf" srcId="{F35E2055-82B3-4358-9328-5FEB13B8E994}" destId="{A0F7A59B-B839-4B04-8221-6189E9E6CE96}" srcOrd="5" destOrd="0" presId="urn:microsoft.com/office/officeart/2005/8/layout/default"/>
    <dgm:cxn modelId="{FFC27088-6A81-4DA7-9B8E-9D4B0560E85F}" type="presParOf" srcId="{F35E2055-82B3-4358-9328-5FEB13B8E994}" destId="{0762E526-0497-47A2-9547-05D567755A08}" srcOrd="6" destOrd="0" presId="urn:microsoft.com/office/officeart/2005/8/layout/default"/>
    <dgm:cxn modelId="{F214BD28-B3A5-4D71-BAA8-745F02FBBCF0}" type="presParOf" srcId="{F35E2055-82B3-4358-9328-5FEB13B8E994}" destId="{F2C322DF-AFCB-4395-9F9F-F4B129CA6C3E}" srcOrd="7" destOrd="0" presId="urn:microsoft.com/office/officeart/2005/8/layout/default"/>
    <dgm:cxn modelId="{142A6C22-42F6-4C3D-93B8-92C619DF853A}" type="presParOf" srcId="{F35E2055-82B3-4358-9328-5FEB13B8E994}" destId="{ACF8D898-95AC-4DA9-BFD3-CF5864A76021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ZŠ a MŠ Zvole, okr. Praha - západ</a:t>
          </a:r>
          <a:endParaRPr lang="cs-CZ" sz="18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Jana Němcová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dirty="0" smtClean="0"/>
            <a:t>: VY_32_INOVACE_17 4Š </a:t>
          </a:r>
          <a:r>
            <a:rPr lang="cs-CZ" sz="2000" kern="1200" smtClean="0"/>
            <a:t>Hádej číslo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</a:t>
          </a:r>
          <a:r>
            <a:rPr lang="cs-CZ" sz="2000" kern="1200" dirty="0" smtClean="0"/>
            <a:t>: Matematika a její aplikace 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</a:t>
          </a:r>
          <a:r>
            <a:rPr lang="cs-CZ" sz="2000" kern="1200" smtClean="0"/>
            <a:t>PROJEKTU</a:t>
          </a:r>
          <a:r>
            <a:rPr lang="cs-CZ" sz="2000" kern="1200" smtClean="0"/>
            <a:t>: CZ.1.07/1.4.00/21.0305 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92A47F-0B20-4555-B7FD-9D18BA47C924}">
      <dsp:nvSpPr>
        <dsp:cNvPr id="0" name=""/>
        <dsp:cNvSpPr/>
      </dsp:nvSpPr>
      <dsp:spPr>
        <a:xfrm>
          <a:off x="916483" y="1984"/>
          <a:ext cx="2030015" cy="121800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ŘÍMSKY 500</a:t>
          </a:r>
          <a:endParaRPr lang="cs-CZ" sz="2000" kern="1200" dirty="0"/>
        </a:p>
      </dsp:txBody>
      <dsp:txXfrm>
        <a:off x="916483" y="1984"/>
        <a:ext cx="2030015" cy="1218009"/>
      </dsp:txXfrm>
    </dsp:sp>
    <dsp:sp modelId="{2C1F8195-5152-4CA9-866F-841352BABF8D}">
      <dsp:nvSpPr>
        <dsp:cNvPr id="0" name=""/>
        <dsp:cNvSpPr/>
      </dsp:nvSpPr>
      <dsp:spPr>
        <a:xfrm>
          <a:off x="3149500" y="1984"/>
          <a:ext cx="2030015" cy="121800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POČÁTEČNÍ PÍSMENO JMÉNA PRVNÍ ŽENY</a:t>
          </a:r>
          <a:endParaRPr lang="cs-CZ" sz="2000" kern="1200" dirty="0"/>
        </a:p>
      </dsp:txBody>
      <dsp:txXfrm>
        <a:off x="3149500" y="1984"/>
        <a:ext cx="2030015" cy="1218009"/>
      </dsp:txXfrm>
    </dsp:sp>
    <dsp:sp modelId="{27479327-F451-4A15-A363-04E3B9AF506E}">
      <dsp:nvSpPr>
        <dsp:cNvPr id="0" name=""/>
        <dsp:cNvSpPr/>
      </dsp:nvSpPr>
      <dsp:spPr>
        <a:xfrm>
          <a:off x="916483" y="1422995"/>
          <a:ext cx="2030015" cy="121800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ŠESTÁ OBOJETNÁ SOUHLÁSKA</a:t>
          </a:r>
          <a:endParaRPr lang="cs-CZ" sz="2000" kern="1200" dirty="0"/>
        </a:p>
      </dsp:txBody>
      <dsp:txXfrm>
        <a:off x="916483" y="1422995"/>
        <a:ext cx="2030015" cy="1218009"/>
      </dsp:txXfrm>
    </dsp:sp>
    <dsp:sp modelId="{0762E526-0497-47A2-9547-05D567755A08}">
      <dsp:nvSpPr>
        <dsp:cNvPr id="0" name=""/>
        <dsp:cNvSpPr/>
      </dsp:nvSpPr>
      <dsp:spPr>
        <a:xfrm>
          <a:off x="3149500" y="1422995"/>
          <a:ext cx="2030015" cy="121800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SEDMÉ PÍSMENO V ABECEDĚ</a:t>
          </a:r>
          <a:endParaRPr lang="cs-CZ" sz="2000" kern="1200" dirty="0"/>
        </a:p>
      </dsp:txBody>
      <dsp:txXfrm>
        <a:off x="3149500" y="1422995"/>
        <a:ext cx="2030015" cy="1218009"/>
      </dsp:txXfrm>
    </dsp:sp>
    <dsp:sp modelId="{ACF8D898-95AC-4DA9-BFD3-CF5864A76021}">
      <dsp:nvSpPr>
        <dsp:cNvPr id="0" name=""/>
        <dsp:cNvSpPr/>
      </dsp:nvSpPr>
      <dsp:spPr>
        <a:xfrm>
          <a:off x="2032992" y="2844006"/>
          <a:ext cx="2030015" cy="121800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VYJÁDŘENO V MORSEOVCE JEDNOU ČÁRKOU</a:t>
          </a:r>
          <a:endParaRPr lang="cs-CZ" sz="2000" kern="1200" dirty="0"/>
        </a:p>
      </dsp:txBody>
      <dsp:txXfrm>
        <a:off x="2032992" y="2844006"/>
        <a:ext cx="2030015" cy="121800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92A47F-0B20-4555-B7FD-9D18BA47C924}">
      <dsp:nvSpPr>
        <dsp:cNvPr id="0" name=""/>
        <dsp:cNvSpPr/>
      </dsp:nvSpPr>
      <dsp:spPr>
        <a:xfrm>
          <a:off x="916483" y="1984"/>
          <a:ext cx="2030015" cy="121800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lvl="0" algn="ctr" defTabSz="2489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600" kern="1200" dirty="0" smtClean="0"/>
            <a:t>D</a:t>
          </a:r>
          <a:endParaRPr lang="cs-CZ" sz="5600" kern="1200" dirty="0"/>
        </a:p>
      </dsp:txBody>
      <dsp:txXfrm>
        <a:off x="916483" y="1984"/>
        <a:ext cx="2030015" cy="1218009"/>
      </dsp:txXfrm>
    </dsp:sp>
    <dsp:sp modelId="{2C1F8195-5152-4CA9-866F-841352BABF8D}">
      <dsp:nvSpPr>
        <dsp:cNvPr id="0" name=""/>
        <dsp:cNvSpPr/>
      </dsp:nvSpPr>
      <dsp:spPr>
        <a:xfrm>
          <a:off x="3149500" y="1984"/>
          <a:ext cx="2030015" cy="121800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lvl="0" algn="ctr" defTabSz="2489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600" kern="1200" dirty="0" smtClean="0"/>
            <a:t>E</a:t>
          </a:r>
          <a:endParaRPr lang="cs-CZ" sz="5600" kern="1200" dirty="0"/>
        </a:p>
      </dsp:txBody>
      <dsp:txXfrm>
        <a:off x="3149500" y="1984"/>
        <a:ext cx="2030015" cy="1218009"/>
      </dsp:txXfrm>
    </dsp:sp>
    <dsp:sp modelId="{27479327-F451-4A15-A363-04E3B9AF506E}">
      <dsp:nvSpPr>
        <dsp:cNvPr id="0" name=""/>
        <dsp:cNvSpPr/>
      </dsp:nvSpPr>
      <dsp:spPr>
        <a:xfrm>
          <a:off x="916483" y="1422995"/>
          <a:ext cx="2030015" cy="121800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lvl="0" algn="ctr" defTabSz="2489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600" kern="1200" dirty="0" smtClean="0"/>
            <a:t>V</a:t>
          </a:r>
          <a:endParaRPr lang="cs-CZ" sz="5600" kern="1200" dirty="0"/>
        </a:p>
      </dsp:txBody>
      <dsp:txXfrm>
        <a:off x="916483" y="1422995"/>
        <a:ext cx="2030015" cy="1218009"/>
      </dsp:txXfrm>
    </dsp:sp>
    <dsp:sp modelId="{0762E526-0497-47A2-9547-05D567755A08}">
      <dsp:nvSpPr>
        <dsp:cNvPr id="0" name=""/>
        <dsp:cNvSpPr/>
      </dsp:nvSpPr>
      <dsp:spPr>
        <a:xfrm>
          <a:off x="3149500" y="1422995"/>
          <a:ext cx="2030015" cy="121800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lvl="0" algn="ctr" defTabSz="2489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600" kern="1200" dirty="0" smtClean="0"/>
            <a:t>Ě</a:t>
          </a:r>
          <a:endParaRPr lang="cs-CZ" sz="5600" kern="1200" dirty="0"/>
        </a:p>
      </dsp:txBody>
      <dsp:txXfrm>
        <a:off x="3149500" y="1422995"/>
        <a:ext cx="2030015" cy="1218009"/>
      </dsp:txXfrm>
    </dsp:sp>
    <dsp:sp modelId="{ACF8D898-95AC-4DA9-BFD3-CF5864A76021}">
      <dsp:nvSpPr>
        <dsp:cNvPr id="0" name=""/>
        <dsp:cNvSpPr/>
      </dsp:nvSpPr>
      <dsp:spPr>
        <a:xfrm>
          <a:off x="2032992" y="2844006"/>
          <a:ext cx="2030015" cy="121800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lvl="0" algn="ctr" defTabSz="2489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600" kern="1200" smtClean="0"/>
            <a:t>T</a:t>
          </a:r>
          <a:endParaRPr lang="cs-CZ" sz="5600" kern="1200" dirty="0"/>
        </a:p>
      </dsp:txBody>
      <dsp:txXfrm>
        <a:off x="2032992" y="2844006"/>
        <a:ext cx="2030015" cy="121800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F6712-650D-4D96-BBA6-A2087C4CDCBB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AC8C4-1A84-41EE-951F-A1EFE89399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21875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F6712-650D-4D96-BBA6-A2087C4CDCBB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AC8C4-1A84-41EE-951F-A1EFE89399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61309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F6712-650D-4D96-BBA6-A2087C4CDCBB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AC8C4-1A84-41EE-951F-A1EFE89399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19737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F6712-650D-4D96-BBA6-A2087C4CDCBB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AC8C4-1A84-41EE-951F-A1EFE89399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74917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F6712-650D-4D96-BBA6-A2087C4CDCBB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AC8C4-1A84-41EE-951F-A1EFE89399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550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F6712-650D-4D96-BBA6-A2087C4CDCBB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AC8C4-1A84-41EE-951F-A1EFE89399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35592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F6712-650D-4D96-BBA6-A2087C4CDCBB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AC8C4-1A84-41EE-951F-A1EFE89399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24683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F6712-650D-4D96-BBA6-A2087C4CDCBB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AC8C4-1A84-41EE-951F-A1EFE89399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18425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F6712-650D-4D96-BBA6-A2087C4CDCBB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AC8C4-1A84-41EE-951F-A1EFE89399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33008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F6712-650D-4D96-BBA6-A2087C4CDCBB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AC8C4-1A84-41EE-951F-A1EFE89399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05838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F6712-650D-4D96-BBA6-A2087C4CDCBB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AC8C4-1A84-41EE-951F-A1EFE89399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95545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CF6712-650D-4D96-BBA6-A2087C4CDCBB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FAC8C4-1A84-41EE-951F-A1EFE89399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42833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68782068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82759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Anotace: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Děti dopíší písmeno podle hádanky a sestaví číslo.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3931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HÁDEJ ČÍSLA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203561424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44966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HÁDEJ ČÍSLA -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07328550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48699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76</Words>
  <Application>Microsoft Office PowerPoint</Application>
  <PresentationFormat>Předvádění na obrazovce (4:3)</PresentationFormat>
  <Paragraphs>22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Prezentace aplikace PowerPoint</vt:lpstr>
      <vt:lpstr>HÁDEJ ČÍSLA</vt:lpstr>
      <vt:lpstr>HÁDEJ ČÍSLA - řešení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prez3</dc:creator>
  <cp:lastModifiedBy>Reditelna</cp:lastModifiedBy>
  <cp:revision>2</cp:revision>
  <dcterms:created xsi:type="dcterms:W3CDTF">2012-01-11T12:30:33Z</dcterms:created>
  <dcterms:modified xsi:type="dcterms:W3CDTF">2012-01-11T12:54:09Z</dcterms:modified>
</cp:coreProperties>
</file>