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65" r:id="rId5"/>
    <p:sldId id="257" r:id="rId6"/>
    <p:sldId id="258" r:id="rId7"/>
    <p:sldId id="261" r:id="rId8"/>
    <p:sldId id="259" r:id="rId9"/>
    <p:sldId id="262" r:id="rId10"/>
    <p:sldId id="260" r:id="rId11"/>
    <p:sldId id="263" r:id="rId12"/>
    <p:sldId id="267" r:id="rId13"/>
    <p:sldId id="266" r:id="rId14"/>
    <p:sldId id="268" r:id="rId15"/>
    <p:sldId id="269" r:id="rId16"/>
    <p:sldId id="270" r:id="rId17"/>
    <p:sldId id="273" r:id="rId18"/>
    <p:sldId id="272" r:id="rId19"/>
    <p:sldId id="271" r:id="rId20"/>
    <p:sldId id="26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590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5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37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905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23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97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08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413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8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14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907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400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/>
          <a:lstStyle/>
          <a:p>
            <a:r>
              <a:rPr lang="en-US" sz="7200" dirty="0" smtClean="0"/>
              <a:t>MY BODY</a:t>
            </a:r>
            <a:endParaRPr lang="cs-CZ" sz="7200" dirty="0"/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7" y="5229200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603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 BODY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348880"/>
            <a:ext cx="8229600" cy="4680520"/>
          </a:xfrm>
        </p:spPr>
        <p:txBody>
          <a:bodyPr/>
          <a:lstStyle/>
          <a:p>
            <a:r>
              <a:rPr lang="cs-CZ" dirty="0"/>
              <a:t>Základní škola Brno, Jana Babáka 1</a:t>
            </a:r>
          </a:p>
          <a:p>
            <a:r>
              <a:rPr lang="cs-CZ" dirty="0"/>
              <a:t>Číslo materiálu: VY 32 INOVACE 06/17</a:t>
            </a:r>
          </a:p>
          <a:p>
            <a:r>
              <a:rPr lang="cs-CZ" dirty="0"/>
              <a:t>Název materiálu: My Body</a:t>
            </a:r>
          </a:p>
          <a:p>
            <a:r>
              <a:rPr lang="cs-CZ" dirty="0"/>
              <a:t>Číslo projektu: CZ.1.07/1.4.00/21.1486</a:t>
            </a:r>
          </a:p>
          <a:p>
            <a:r>
              <a:rPr lang="cs-CZ" dirty="0"/>
              <a:t>Zpracoval: Mgr. Lada Novotná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2973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Bibliografie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b="1" dirty="0"/>
              <a:t>Bibliografie: : </a:t>
            </a:r>
            <a:r>
              <a:rPr lang="cs-CZ" dirty="0"/>
              <a:t>http://1.bp.blogspot.com/-107YXKeAXs/</a:t>
            </a:r>
          </a:p>
          <a:p>
            <a:r>
              <a:rPr lang="cs-CZ" dirty="0"/>
              <a:t>UB6V49H9yuI/</a:t>
            </a:r>
            <a:r>
              <a:rPr lang="cs-CZ" dirty="0" err="1"/>
              <a:t>AAAAAAAACsY</a:t>
            </a:r>
            <a:r>
              <a:rPr lang="cs-CZ" dirty="0"/>
              <a:t>/69ceZJXaYZE/s1600/number-one-.png http://digimind.com/blog/wpcontent/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/2012/02/number2c.png http://blog.scholarshippoints.com/wpcontent/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/2010/11/number3.png http://blog.campaignasia.com/wpcontent/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/2012/04/4NumberFourInCircle.png http://www.dirtyprettythangs.com/wpcontent/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/2012/07/five.png http://coachdawnwrites.com/wp-content/uploads/2011/09/six.png</a:t>
            </a:r>
          </a:p>
          <a:p>
            <a:r>
              <a:rPr lang="cs-CZ" dirty="0"/>
              <a:t>http://3.bp.blogspot.com/-rk4c3b-O0Zk/Txh8WXyxF8I/AAAAAAAADJE/6PbDF0ul_o8/s1600/seven.png</a:t>
            </a:r>
          </a:p>
          <a:p>
            <a:r>
              <a:rPr lang="cs-CZ" dirty="0"/>
              <a:t>http://www.hickman.k12.ca.us/images/number%208.png</a:t>
            </a:r>
          </a:p>
          <a:p>
            <a:r>
              <a:rPr lang="cs-CZ" dirty="0"/>
              <a:t>http://pixabay.com/static/uploads/photo/2012/04/01/18/28/outline-23897_640.png</a:t>
            </a:r>
          </a:p>
          <a:p>
            <a:r>
              <a:rPr lang="cs-CZ" dirty="0"/>
              <a:t>http://www.stanprokopenko.com/blog/images/headanyangle/different-head-angles.jpg</a:t>
            </a:r>
          </a:p>
          <a:p>
            <a:r>
              <a:rPr lang="cs-CZ" dirty="0"/>
              <a:t>http://farm5.static.flickr.com/4060/4383287546_d936a2ec2a_o.gif</a:t>
            </a:r>
          </a:p>
          <a:p>
            <a:r>
              <a:rPr lang="cs-CZ" dirty="0"/>
              <a:t>http://bmarisol.files.wordpress.com/2010/03/knee1.jpg http://ecx.imagesamazon.</a:t>
            </a:r>
          </a:p>
          <a:p>
            <a:r>
              <a:rPr lang="cs-CZ" dirty="0" err="1"/>
              <a:t>com</a:t>
            </a:r>
            <a:r>
              <a:rPr lang="cs-CZ" dirty="0"/>
              <a:t>/</a:t>
            </a:r>
            <a:r>
              <a:rPr lang="cs-CZ" dirty="0" err="1"/>
              <a:t>images</a:t>
            </a:r>
            <a:r>
              <a:rPr lang="cs-CZ" dirty="0"/>
              <a:t>/I/31O4uuZuMUL._SL500_AA300_.jpg</a:t>
            </a:r>
          </a:p>
          <a:p>
            <a:r>
              <a:rPr lang="cs-CZ" dirty="0"/>
              <a:t>http://images.sodahead.com/polls/000222650/polls_arm_1_lg_3437_889795_answer_2_xlarge.gif</a:t>
            </a:r>
          </a:p>
          <a:p>
            <a:r>
              <a:rPr lang="cs-CZ" dirty="0"/>
              <a:t>http://www.copestylin.com/images/hand.png http://www.clker.com/cliparts/T/0/D/U/h/6/leg-md.png</a:t>
            </a:r>
          </a:p>
          <a:p>
            <a:r>
              <a:rPr lang="cs-CZ" dirty="0"/>
              <a:t>http://www.spraygraphic.com/storage/member_files/2424/picture/600_6bc3cc3236cd3ef80a49a20194c7e515.jpg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9947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What’s this?</a:t>
            </a:r>
            <a:endParaRPr lang="cs-CZ" dirty="0"/>
          </a:p>
        </p:txBody>
      </p:sp>
      <p:pic>
        <p:nvPicPr>
          <p:cNvPr id="1026" name="Picture 2" descr="C:\DUM LADA\doplňky\different-head-ang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96752"/>
            <a:ext cx="4032447" cy="499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8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UM LADA\doplňky\different-head-ang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96752"/>
            <a:ext cx="4032447" cy="499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head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969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err="1" smtClean="0"/>
              <a:t>Wha</a:t>
            </a:r>
            <a:r>
              <a:rPr lang="cs-CZ" dirty="0" smtClean="0"/>
              <a:t>t</a:t>
            </a:r>
            <a:r>
              <a:rPr lang="en-US" dirty="0" smtClean="0"/>
              <a:t>’s this?</a:t>
            </a:r>
            <a:endParaRPr lang="cs-CZ" dirty="0"/>
          </a:p>
        </p:txBody>
      </p:sp>
      <p:pic>
        <p:nvPicPr>
          <p:cNvPr id="2050" name="Picture 2" descr="C:\DUM LADA\doplňky\shoulder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461664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5292080" y="2708920"/>
            <a:ext cx="1080120" cy="972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915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err="1" smtClean="0"/>
              <a:t>Th</a:t>
            </a:r>
            <a:r>
              <a:rPr lang="en-US" dirty="0" smtClean="0"/>
              <a:t>is </a:t>
            </a:r>
            <a:r>
              <a:rPr lang="en-US" dirty="0" err="1" smtClean="0"/>
              <a:t>is</a:t>
            </a:r>
            <a:r>
              <a:rPr lang="en-US" dirty="0" smtClean="0"/>
              <a:t> a</a:t>
            </a:r>
            <a:r>
              <a:rPr lang="cs-CZ" dirty="0" smtClean="0"/>
              <a:t> </a:t>
            </a:r>
            <a:r>
              <a:rPr lang="cs-CZ" dirty="0" err="1" smtClean="0"/>
              <a:t>shoulder</a:t>
            </a:r>
            <a:r>
              <a:rPr lang="cs-CZ" dirty="0" smtClean="0"/>
              <a:t>!</a:t>
            </a:r>
            <a:endParaRPr lang="cs-CZ" dirty="0"/>
          </a:p>
        </p:txBody>
      </p:sp>
      <p:pic>
        <p:nvPicPr>
          <p:cNvPr id="4" name="Picture 2" descr="C:\DUM LADA\doplňky\shoulder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4616642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5292080" y="2708920"/>
            <a:ext cx="1080120" cy="9721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99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What’s this?</a:t>
            </a:r>
            <a:endParaRPr lang="cs-CZ" dirty="0"/>
          </a:p>
        </p:txBody>
      </p:sp>
      <p:pic>
        <p:nvPicPr>
          <p:cNvPr id="3074" name="Picture 2" descr="C:\DUM LADA\doplňky\kne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709" y="1772816"/>
            <a:ext cx="4109382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42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UM LADA\doplňky\kne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709" y="1772816"/>
            <a:ext cx="4109382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/>
              <a:t>k</a:t>
            </a:r>
            <a:r>
              <a:rPr lang="cs-CZ" dirty="0" err="1" smtClean="0"/>
              <a:t>nee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13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UM LADA\doplňky\31O4uuZuMUL._SL500_AA3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402" y="1196752"/>
            <a:ext cx="4343995" cy="434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What</a:t>
            </a:r>
            <a:r>
              <a:rPr lang="cs-CZ" dirty="0"/>
              <a:t> </a:t>
            </a:r>
            <a:r>
              <a:rPr lang="en-US" dirty="0" smtClean="0"/>
              <a:t>is this?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195736" y="1570038"/>
            <a:ext cx="648072" cy="1138882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596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This is a toe</a:t>
            </a:r>
            <a:r>
              <a:rPr lang="cs-CZ" dirty="0" smtClean="0"/>
              <a:t>!</a:t>
            </a:r>
            <a:endParaRPr lang="cs-CZ" dirty="0"/>
          </a:p>
        </p:txBody>
      </p:sp>
      <p:pic>
        <p:nvPicPr>
          <p:cNvPr id="15" name="Picture 2" descr="C:\DUM LADA\doplňky\31O4uuZuMUL._SL500_AA3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402" y="1196752"/>
            <a:ext cx="4343995" cy="434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2195736" y="1570038"/>
            <a:ext cx="648072" cy="1138882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18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What’s this?</a:t>
            </a:r>
            <a:endParaRPr lang="cs-CZ" dirty="0"/>
          </a:p>
        </p:txBody>
      </p:sp>
      <p:pic>
        <p:nvPicPr>
          <p:cNvPr id="5122" name="Picture 2" descr="C:\DUM LADA\doplňky\ar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08517"/>
            <a:ext cx="4392488" cy="614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0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UM LADA\doplňky\ar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08517"/>
            <a:ext cx="4392488" cy="614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arm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910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What’s this?</a:t>
            </a:r>
            <a:endParaRPr lang="cs-CZ" dirty="0"/>
          </a:p>
        </p:txBody>
      </p:sp>
      <p:pic>
        <p:nvPicPr>
          <p:cNvPr id="5" name="Picture 2" descr="C:\DUM LADA\doplňky\han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602" y="1029905"/>
            <a:ext cx="4137595" cy="562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40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hand!</a:t>
            </a:r>
            <a:endParaRPr lang="cs-CZ" dirty="0"/>
          </a:p>
        </p:txBody>
      </p:sp>
      <p:pic>
        <p:nvPicPr>
          <p:cNvPr id="6146" name="Picture 2" descr="C:\DUM LADA\doplňky\han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602" y="1029905"/>
            <a:ext cx="4137595" cy="562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13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What’s this?</a:t>
            </a:r>
            <a:endParaRPr lang="cs-CZ" dirty="0"/>
          </a:p>
        </p:txBody>
      </p:sp>
      <p:pic>
        <p:nvPicPr>
          <p:cNvPr id="7170" name="Picture 2" descr="C:\DUM LADA\doplňky\leg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842" y="969194"/>
            <a:ext cx="2703115" cy="543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07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leg!</a:t>
            </a:r>
            <a:endParaRPr lang="cs-CZ" dirty="0"/>
          </a:p>
        </p:txBody>
      </p:sp>
      <p:pic>
        <p:nvPicPr>
          <p:cNvPr id="3" name="Picture 2" descr="C:\DUM LADA\doplňky\leg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842" y="969194"/>
            <a:ext cx="2703115" cy="543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37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dirty="0" smtClean="0"/>
              <a:t>What’s this?</a:t>
            </a:r>
            <a:endParaRPr lang="cs-CZ" dirty="0"/>
          </a:p>
        </p:txBody>
      </p:sp>
      <p:pic>
        <p:nvPicPr>
          <p:cNvPr id="8194" name="Picture 2" descr="C:\DUM LADA\doplňky\foo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00" y="1412776"/>
            <a:ext cx="4349799" cy="504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80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foot</a:t>
            </a:r>
            <a:r>
              <a:rPr lang="cs-CZ" dirty="0" smtClean="0"/>
              <a:t>!</a:t>
            </a:r>
            <a:endParaRPr lang="cs-CZ" dirty="0"/>
          </a:p>
        </p:txBody>
      </p:sp>
      <p:pic>
        <p:nvPicPr>
          <p:cNvPr id="5" name="Picture 2" descr="C:\DUM LADA\doplňky\foo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00" y="1412776"/>
            <a:ext cx="4349799" cy="504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74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327992" y="111569"/>
            <a:ext cx="7772400" cy="6494221"/>
            <a:chOff x="327992" y="111569"/>
            <a:chExt cx="7772400" cy="6494221"/>
          </a:xfrm>
        </p:grpSpPr>
        <p:grpSp>
          <p:nvGrpSpPr>
            <p:cNvPr id="9" name="Skupina 8"/>
            <p:cNvGrpSpPr/>
            <p:nvPr/>
          </p:nvGrpSpPr>
          <p:grpSpPr>
            <a:xfrm>
              <a:off x="327992" y="111569"/>
              <a:ext cx="7772400" cy="6494221"/>
              <a:chOff x="327992" y="111569"/>
              <a:chExt cx="7772400" cy="6494221"/>
            </a:xfrm>
          </p:grpSpPr>
          <p:pic>
            <p:nvPicPr>
              <p:cNvPr id="11" name="Picture 4" descr="C:\DUM LADA\doplňky\outline-23897_640.pn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1560" y="111569"/>
                <a:ext cx="7488832" cy="64942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327992" y="2564903"/>
                <a:ext cx="7772400" cy="1470025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7200" dirty="0" smtClean="0"/>
                  <a:t>MY BODY</a:t>
                </a:r>
                <a:endParaRPr lang="cs-CZ" sz="7200" dirty="0"/>
              </a:p>
            </p:txBody>
          </p:sp>
        </p:grpSp>
        <p:sp>
          <p:nvSpPr>
            <p:cNvPr id="10" name="TextovéPole 9"/>
            <p:cNvSpPr txBox="1"/>
            <p:nvPr/>
          </p:nvSpPr>
          <p:spPr>
            <a:xfrm>
              <a:off x="327992" y="332656"/>
              <a:ext cx="330790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1 </a:t>
              </a:r>
              <a:r>
                <a:rPr lang="cs-CZ" b="1" dirty="0" smtClean="0"/>
                <a:t>– HEAD</a:t>
              </a:r>
            </a:p>
            <a:p>
              <a:r>
                <a:rPr lang="cs-CZ" b="1" dirty="0" smtClean="0"/>
                <a:t>2 – SHOULDER</a:t>
              </a:r>
            </a:p>
            <a:p>
              <a:r>
                <a:rPr lang="cs-CZ" b="1" dirty="0" smtClean="0"/>
                <a:t>3 – KNEE</a:t>
              </a:r>
            </a:p>
            <a:p>
              <a:r>
                <a:rPr lang="cs-CZ" b="1" dirty="0" smtClean="0"/>
                <a:t>4 – TOE</a:t>
              </a:r>
            </a:p>
            <a:p>
              <a:r>
                <a:rPr lang="cs-CZ" b="1" dirty="0" smtClean="0"/>
                <a:t>5 – ARM</a:t>
              </a:r>
            </a:p>
            <a:p>
              <a:r>
                <a:rPr lang="cs-CZ" b="1" dirty="0" smtClean="0"/>
                <a:t>6 – HAND</a:t>
              </a:r>
            </a:p>
            <a:p>
              <a:r>
                <a:rPr lang="cs-CZ" b="1" dirty="0" smtClean="0"/>
                <a:t>7 – LEG</a:t>
              </a:r>
            </a:p>
            <a:p>
              <a:r>
                <a:rPr lang="cs-CZ" b="1" dirty="0" smtClean="0"/>
                <a:t>8 – FOOT</a:t>
              </a:r>
            </a:p>
          </p:txBody>
        </p:sp>
      </p:grpSp>
      <p:pic>
        <p:nvPicPr>
          <p:cNvPr id="7170" name="Picture 2" descr="C:\DUM LADA\doplňky\number-one-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4434"/>
            <a:ext cx="1092384" cy="109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UM LADA\doplňky\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16" y="5511379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UM LADA\doplňky\fiv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075" y="3192850"/>
            <a:ext cx="842078" cy="84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DUM LADA\doplňky\number2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302" y="2430738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DUM LADA\doplňky\number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373216"/>
            <a:ext cx="772186" cy="772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DUM LADA\doplňky\number-seven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162" y="5245239"/>
            <a:ext cx="1028140" cy="10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DUM LADA\doplňky\4NumberFourInCircle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44" y="3845911"/>
            <a:ext cx="657672" cy="65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DUM LADA\doplňky\6NumberSixInCircle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03438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68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204</Words>
  <Application>Microsoft Office PowerPoint</Application>
  <PresentationFormat>Předvádění na obrazovce (4:3)</PresentationFormat>
  <Paragraphs>49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MY BODY</vt:lpstr>
      <vt:lpstr>MY BODY</vt:lpstr>
      <vt:lpstr>Bibliografie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0KOD</dc:creator>
  <cp:lastModifiedBy>Lada Novotna</cp:lastModifiedBy>
  <cp:revision>21</cp:revision>
  <dcterms:created xsi:type="dcterms:W3CDTF">2012-09-18T00:23:20Z</dcterms:created>
  <dcterms:modified xsi:type="dcterms:W3CDTF">2013-06-21T09:28:49Z</dcterms:modified>
</cp:coreProperties>
</file>