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4" autoAdjust="0"/>
    <p:restoredTop sz="94660"/>
  </p:normalViewPr>
  <p:slideViewPr>
    <p:cSldViewPr>
      <p:cViewPr varScale="1">
        <p:scale>
          <a:sx n="69" d="100"/>
          <a:sy n="69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Romania.svg" TargetMode="External"/><Relationship Id="rId2" Type="http://schemas.openxmlformats.org/officeDocument/2006/relationships/hyperlink" Target="http://cs.wikipedia.org/wiki/Soubor:EU_location_ROM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pa_Rumunska.PNG" TargetMode="External"/><Relationship Id="rId4" Type="http://schemas.openxmlformats.org/officeDocument/2006/relationships/hyperlink" Target="http://cs.wikipedia.org/wiki/Soubor:Coat_of_arms_of_Roman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5.1.2013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7240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Rumunsko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město: Bukurešť</a:t>
            </a:r>
          </a:p>
          <a:p>
            <a:r>
              <a:rPr lang="cs-CZ" dirty="0" smtClean="0"/>
              <a:t>Rozloha: </a:t>
            </a:r>
            <a:r>
              <a:rPr lang="cs-CZ" dirty="0"/>
              <a:t>238 391 km²</a:t>
            </a:r>
            <a:endParaRPr lang="cs-CZ" dirty="0" smtClean="0"/>
          </a:p>
          <a:p>
            <a:r>
              <a:rPr lang="cs-CZ" dirty="0" smtClean="0"/>
              <a:t>Počet  </a:t>
            </a:r>
            <a:r>
              <a:rPr lang="cs-CZ" dirty="0"/>
              <a:t>obyvatel</a:t>
            </a:r>
            <a:r>
              <a:rPr lang="cs-CZ" dirty="0" smtClean="0"/>
              <a:t>: 19 599 506 </a:t>
            </a:r>
          </a:p>
          <a:p>
            <a:r>
              <a:rPr lang="cs-CZ" dirty="0" smtClean="0"/>
              <a:t>Prezident: </a:t>
            </a:r>
            <a:r>
              <a:rPr lang="cs-CZ" dirty="0" err="1" smtClean="0"/>
              <a:t>Traian</a:t>
            </a:r>
            <a:r>
              <a:rPr lang="cs-CZ" dirty="0" smtClean="0"/>
              <a:t> </a:t>
            </a:r>
            <a:r>
              <a:rPr lang="cs-CZ" dirty="0" err="1" smtClean="0"/>
              <a:t>Basescu</a:t>
            </a:r>
            <a:endParaRPr lang="cs-CZ" dirty="0"/>
          </a:p>
          <a:p>
            <a:r>
              <a:rPr lang="cs-CZ" dirty="0"/>
              <a:t>Měna</a:t>
            </a:r>
            <a:r>
              <a:rPr lang="cs-CZ" dirty="0" smtClean="0"/>
              <a:t>: </a:t>
            </a:r>
            <a:r>
              <a:rPr lang="cs-CZ" dirty="0" err="1" smtClean="0"/>
              <a:t>leu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Rumunsko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56921"/>
            <a:ext cx="4059238" cy="2706158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844824"/>
            <a:ext cx="2833648" cy="3893017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Severovýchod- Ukrajina a Moldavsko</a:t>
            </a:r>
          </a:p>
          <a:p>
            <a:r>
              <a:rPr lang="cs-CZ" dirty="0" smtClean="0"/>
              <a:t>Severozápad- Maďarsko</a:t>
            </a:r>
          </a:p>
          <a:p>
            <a:r>
              <a:rPr lang="cs-CZ" dirty="0" smtClean="0"/>
              <a:t>Západ- Srbsko</a:t>
            </a:r>
          </a:p>
          <a:p>
            <a:r>
              <a:rPr lang="cs-CZ" dirty="0" smtClean="0"/>
              <a:t>Jih- Bulharsko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4059238" cy="4171710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Hl.řeka</a:t>
            </a:r>
            <a:r>
              <a:rPr lang="cs-CZ" dirty="0" smtClean="0"/>
              <a:t>: Dunaj, Prut</a:t>
            </a:r>
          </a:p>
          <a:p>
            <a:r>
              <a:rPr lang="cs-CZ" dirty="0" smtClean="0"/>
              <a:t>Východní stranu omývá  </a:t>
            </a:r>
            <a:r>
              <a:rPr lang="cs-CZ" dirty="0"/>
              <a:t>Č</a:t>
            </a:r>
            <a:r>
              <a:rPr lang="cs-CZ" dirty="0" smtClean="0"/>
              <a:t>erné moře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340768"/>
            <a:ext cx="4402669" cy="4723118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339752" y="1628800"/>
            <a:ext cx="7427168" cy="168897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Nej.hora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Moldoveanu</a:t>
            </a:r>
            <a:r>
              <a:rPr lang="cs-CZ" dirty="0" smtClean="0"/>
              <a:t> </a:t>
            </a:r>
            <a:r>
              <a:rPr lang="cs-CZ" dirty="0" smtClean="0"/>
              <a:t>(2544 </a:t>
            </a:r>
            <a:r>
              <a:rPr lang="cs-CZ" dirty="0" err="1" smtClean="0"/>
              <a:t>m.n.m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Pohoří: Východní Karpaty,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Jižní Karpaty, Západní Hory </a:t>
            </a:r>
            <a:r>
              <a:rPr lang="cs-CZ" dirty="0"/>
              <a:t> 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3284984"/>
            <a:ext cx="4059936" cy="281101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Náboženství a národnostní zastoupení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906888" cy="4572000"/>
          </a:xfrm>
        </p:spPr>
        <p:txBody>
          <a:bodyPr/>
          <a:lstStyle/>
          <a:p>
            <a:r>
              <a:rPr lang="cs-CZ" dirty="0" smtClean="0"/>
              <a:t>Křesťanství: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pravoslavné, evangelické,</a:t>
            </a:r>
          </a:p>
          <a:p>
            <a:pPr marL="0" indent="0">
              <a:buNone/>
            </a:pPr>
            <a:r>
              <a:rPr lang="cs-CZ" dirty="0" smtClean="0"/>
              <a:t>řeckokatolické, římskokatolické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6056" y="1556792"/>
            <a:ext cx="3704088" cy="4572000"/>
          </a:xfrm>
        </p:spPr>
        <p:txBody>
          <a:bodyPr/>
          <a:lstStyle/>
          <a:p>
            <a:r>
              <a:rPr lang="cs-CZ" dirty="0"/>
              <a:t>Rumuni (89.5</a:t>
            </a:r>
            <a:r>
              <a:rPr lang="cs-CZ" dirty="0" smtClean="0"/>
              <a:t>%)</a:t>
            </a:r>
          </a:p>
          <a:p>
            <a:r>
              <a:rPr lang="cs-CZ" dirty="0" smtClean="0"/>
              <a:t>Maďaři</a:t>
            </a:r>
            <a:r>
              <a:rPr lang="cs-CZ" dirty="0"/>
              <a:t> (6.6</a:t>
            </a:r>
            <a:r>
              <a:rPr lang="cs-CZ" dirty="0" smtClean="0"/>
              <a:t>%)</a:t>
            </a:r>
          </a:p>
          <a:p>
            <a:r>
              <a:rPr lang="cs-CZ" dirty="0" smtClean="0"/>
              <a:t>Romové</a:t>
            </a:r>
            <a:r>
              <a:rPr lang="cs-CZ" dirty="0"/>
              <a:t> (2.5</a:t>
            </a:r>
            <a:r>
              <a:rPr lang="cs-CZ" dirty="0" smtClean="0"/>
              <a:t>%)</a:t>
            </a:r>
          </a:p>
          <a:p>
            <a:r>
              <a:rPr lang="cs-CZ" dirty="0" smtClean="0"/>
              <a:t>Němci</a:t>
            </a:r>
            <a:r>
              <a:rPr lang="cs-CZ" dirty="0"/>
              <a:t> (0,3</a:t>
            </a:r>
            <a:r>
              <a:rPr lang="cs-CZ" dirty="0" smtClean="0"/>
              <a:t>%)</a:t>
            </a:r>
          </a:p>
          <a:p>
            <a:r>
              <a:rPr lang="cs-CZ" dirty="0" smtClean="0"/>
              <a:t>Ukrajinci</a:t>
            </a:r>
            <a:r>
              <a:rPr lang="cs-CZ" dirty="0"/>
              <a:t> (0,3%)</a:t>
            </a:r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Rumunsko bylo jednou z chudších zemí RVHP a dodnes se řadí k méně rozvinutým zemí </a:t>
            </a:r>
            <a:r>
              <a:rPr lang="cs-CZ" dirty="0" smtClean="0"/>
              <a:t>Evropy.</a:t>
            </a:r>
          </a:p>
          <a:p>
            <a:r>
              <a:rPr lang="cs-CZ" dirty="0"/>
              <a:t>Mezi zeměmi Evropské unie je jeho HDP na obyvatele dokonce nejnižší. Může za to především dlouholetá autoritativní vláda </a:t>
            </a:r>
            <a:r>
              <a:rPr lang="cs-CZ" dirty="0" err="1"/>
              <a:t>Nicolae</a:t>
            </a:r>
            <a:r>
              <a:rPr lang="cs-CZ" dirty="0"/>
              <a:t> </a:t>
            </a:r>
            <a:r>
              <a:rPr lang="cs-CZ" dirty="0" err="1" smtClean="0"/>
              <a:t>Ceauşesca</a:t>
            </a:r>
            <a:r>
              <a:rPr lang="cs-CZ" dirty="0" smtClean="0"/>
              <a:t>.</a:t>
            </a:r>
          </a:p>
          <a:p>
            <a:r>
              <a:rPr lang="cs-CZ" dirty="0"/>
              <a:t>Rumunsko má velký potenciál pro cestovní ruch, turisty lákají především Karpaty, ale vzhledem ke slabé úrovni služeb pro turisty jsou příjmy z něj velmi malé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ejvýznamnější </a:t>
            </a:r>
            <a:r>
              <a:rPr lang="cs-CZ" dirty="0"/>
              <a:t>je pro rumunskou ekonomiku výroba aut značky Dacia, která je součást francouzského koncernu Renault</a:t>
            </a:r>
            <a:r>
              <a:rPr lang="cs-CZ" dirty="0" smtClean="0"/>
              <a:t>.</a:t>
            </a:r>
          </a:p>
          <a:p>
            <a:r>
              <a:rPr lang="cs-CZ" dirty="0"/>
              <a:t>R</a:t>
            </a:r>
            <a:r>
              <a:rPr lang="cs-CZ" dirty="0" smtClean="0"/>
              <a:t>umunské </a:t>
            </a:r>
            <a:r>
              <a:rPr lang="cs-CZ" dirty="0"/>
              <a:t>hutnictví - </a:t>
            </a:r>
            <a:r>
              <a:rPr lang="cs-CZ" dirty="0" smtClean="0"/>
              <a:t>zásoby </a:t>
            </a:r>
            <a:r>
              <a:rPr lang="cs-CZ" dirty="0"/>
              <a:t>rumunského nerostného bohatství nejsou využity tak, jak by mohly být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Rostlinná výroba – v Rumunské </a:t>
            </a:r>
            <a:r>
              <a:rPr lang="cs-CZ" dirty="0"/>
              <a:t>nížině se pěstují </a:t>
            </a:r>
            <a:r>
              <a:rPr lang="cs-CZ" dirty="0" smtClean="0"/>
              <a:t>plodiny jako</a:t>
            </a:r>
            <a:r>
              <a:rPr lang="cs-CZ" dirty="0"/>
              <a:t> pšenice, </a:t>
            </a:r>
            <a:r>
              <a:rPr lang="cs-CZ" dirty="0" err="1" smtClean="0"/>
              <a:t>slunečnice,kukuřice</a:t>
            </a:r>
            <a:r>
              <a:rPr lang="cs-CZ" dirty="0"/>
              <a:t>, 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brambory</a:t>
            </a:r>
            <a:r>
              <a:rPr lang="cs-CZ" dirty="0"/>
              <a:t>, zelenina či ovoce. </a:t>
            </a:r>
            <a:endParaRPr lang="cs-CZ" dirty="0" smtClean="0"/>
          </a:p>
          <a:p>
            <a:r>
              <a:rPr lang="cs-CZ" dirty="0" smtClean="0"/>
              <a:t>živočišná výroba -významný </a:t>
            </a:r>
            <a:r>
              <a:rPr lang="cs-CZ" dirty="0"/>
              <a:t>chov vepřů, ovcí či skotu, mimo jiné pro zemědělské účely pak chov koní.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cs.wikipedia.org/wiki/Soubor:EU_location_ROM.png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ADIJAPAN.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cs.wikipedia.org/wiki/Soubor:Flag_of_Romania.svg</a:t>
            </a:r>
            <a:endParaRPr lang="cs-CZ" dirty="0" smtClean="0"/>
          </a:p>
          <a:p>
            <a:r>
              <a:rPr lang="cs-CZ" dirty="0"/>
              <a:t>ALEX:D.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cs.wikipedia.org/wiki/Soubor:Coat_of_arms_of_Romania.svg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29.5.2013]. </a:t>
            </a:r>
            <a:r>
              <a:rPr lang="cs-CZ"/>
              <a:t>Dostupný na WWW: </a:t>
            </a:r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cs.wikipedia.org/wiki/Soubor:Mapa_Rumunska.PNG</a:t>
            </a:r>
            <a:endParaRPr lang="cs-CZ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4569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93</TotalTime>
  <Words>113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Rumunsko</vt:lpstr>
      <vt:lpstr>Rumunsko</vt:lpstr>
      <vt:lpstr>Poloha</vt:lpstr>
      <vt:lpstr>Vlajka a znak</vt:lpstr>
      <vt:lpstr>Sousedé</vt:lpstr>
      <vt:lpstr>Vodstvo</vt:lpstr>
      <vt:lpstr>Hory</vt:lpstr>
      <vt:lpstr>Náboženství a národnostní zastoupení</vt:lpstr>
      <vt:lpstr>Hospodářství</vt:lpstr>
      <vt:lpstr>Průmysl</vt:lpstr>
      <vt:lpstr>Zemědělství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Rumunsko</dc:title>
  <dc:creator>Hnis</dc:creator>
  <cp:lastModifiedBy>VYHNÁLEK</cp:lastModifiedBy>
  <cp:revision>10</cp:revision>
  <dcterms:created xsi:type="dcterms:W3CDTF">2013-02-07T16:34:54Z</dcterms:created>
  <dcterms:modified xsi:type="dcterms:W3CDTF">2013-06-20T23:13:00Z</dcterms:modified>
</cp:coreProperties>
</file>