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4" autoAdjust="0"/>
    <p:restoredTop sz="94660"/>
  </p:normalViewPr>
  <p:slideViewPr>
    <p:cSldViewPr>
      <p:cViewPr varScale="1">
        <p:scale>
          <a:sx n="69" d="100"/>
          <a:sy n="69" d="100"/>
        </p:scale>
        <p:origin x="-5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9DA97E0-CCD6-440E-B3D9-F180620F4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D5D60E6-9D2E-4D5D-872D-629E92B4EA1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Liechtenstein.svg" TargetMode="External"/><Relationship Id="rId2" Type="http://schemas.openxmlformats.org/officeDocument/2006/relationships/hyperlink" Target="http://cs.wikipedia.org/wiki/Soubor:Europe_location_LIE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atellite_image_of_Liechtenstein_on_Landsat_7.jpg" TargetMode="External"/><Relationship Id="rId5" Type="http://schemas.openxmlformats.org/officeDocument/2006/relationships/hyperlink" Target="http://cs.wikipedia.org/wiki/Soubor:Mapa_Lichten%C5%A1tejnska.PNG" TargetMode="External"/><Relationship Id="rId4" Type="http://schemas.openxmlformats.org/officeDocument/2006/relationships/hyperlink" Target="http://cs.wikipedia.org/wiki/Soubor:National_Coat_of_arms_of_Liechtenstei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Lichtenštejnsko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VV_REG_GEO_02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20.1.2013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daném státu, slouží k podpoře výkladu, 				názorně 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817005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Lichtenštejnsko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06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Hl. město: Vaduz</a:t>
            </a:r>
          </a:p>
          <a:p>
            <a:r>
              <a:rPr lang="cs-CZ" dirty="0" smtClean="0"/>
              <a:t>Rozloha: 160 </a:t>
            </a:r>
            <a:r>
              <a:rPr lang="cs-CZ" dirty="0"/>
              <a:t>km²</a:t>
            </a:r>
            <a:endParaRPr lang="cs-CZ" dirty="0" smtClean="0"/>
          </a:p>
          <a:p>
            <a:r>
              <a:rPr lang="cs-CZ" dirty="0" smtClean="0"/>
              <a:t>Počet  </a:t>
            </a:r>
            <a:r>
              <a:rPr lang="cs-CZ" dirty="0"/>
              <a:t>obyvatel</a:t>
            </a:r>
            <a:r>
              <a:rPr lang="cs-CZ" dirty="0" smtClean="0"/>
              <a:t>: 36 476 </a:t>
            </a:r>
          </a:p>
          <a:p>
            <a:r>
              <a:rPr lang="cs-CZ" dirty="0" smtClean="0"/>
              <a:t>Prezident: </a:t>
            </a:r>
            <a:r>
              <a:rPr lang="cs-CZ" dirty="0"/>
              <a:t>Klaus </a:t>
            </a:r>
            <a:r>
              <a:rPr lang="cs-CZ" dirty="0" err="1"/>
              <a:t>Tschütscher</a:t>
            </a:r>
            <a:endParaRPr lang="cs-CZ" dirty="0"/>
          </a:p>
          <a:p>
            <a:r>
              <a:rPr lang="cs-CZ" dirty="0"/>
              <a:t>Měna</a:t>
            </a:r>
            <a:r>
              <a:rPr lang="cs-CZ" dirty="0" smtClean="0"/>
              <a:t>: Frank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Lichtenštejnsko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92229"/>
            <a:ext cx="4059238" cy="2435542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64462"/>
            <a:ext cx="4059238" cy="4091075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Švýcarsko(</a:t>
            </a:r>
            <a:r>
              <a:rPr lang="cs-CZ" dirty="0" err="1" smtClean="0"/>
              <a:t>společ</a:t>
            </a:r>
            <a:r>
              <a:rPr lang="cs-CZ" dirty="0" smtClean="0"/>
              <a:t>. 41 km)</a:t>
            </a:r>
          </a:p>
          <a:p>
            <a:r>
              <a:rPr lang="cs-CZ" dirty="0" smtClean="0"/>
              <a:t>Rakousko(</a:t>
            </a:r>
            <a:r>
              <a:rPr lang="cs-CZ" dirty="0" err="1" smtClean="0"/>
              <a:t>společ</a:t>
            </a:r>
            <a:r>
              <a:rPr lang="cs-CZ" dirty="0" smtClean="0"/>
              <a:t>. 36 km)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924944"/>
            <a:ext cx="4908371" cy="3329908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330824" cy="4572000"/>
          </a:xfrm>
        </p:spPr>
        <p:txBody>
          <a:bodyPr/>
          <a:lstStyle/>
          <a:p>
            <a:r>
              <a:rPr lang="cs-CZ" dirty="0" err="1" smtClean="0"/>
              <a:t>Hl.řeka</a:t>
            </a:r>
            <a:r>
              <a:rPr lang="cs-CZ" dirty="0" smtClean="0"/>
              <a:t>: Rýn, </a:t>
            </a:r>
            <a:r>
              <a:rPr lang="cs-CZ" dirty="0" err="1" smtClean="0"/>
              <a:t>Samina</a:t>
            </a:r>
            <a:endParaRPr lang="cs-CZ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12776"/>
            <a:ext cx="3883943" cy="4203658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Geografie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484784"/>
            <a:ext cx="4248472" cy="4608512"/>
          </a:xfrm>
        </p:spPr>
        <p:txBody>
          <a:bodyPr>
            <a:normAutofit/>
          </a:bodyPr>
          <a:lstStyle/>
          <a:p>
            <a:r>
              <a:rPr lang="cs-CZ" dirty="0" smtClean="0"/>
              <a:t>Lesy 41%</a:t>
            </a:r>
          </a:p>
          <a:p>
            <a:r>
              <a:rPr lang="cs-CZ" dirty="0" smtClean="0"/>
              <a:t>Louky, pole, pastviny 34%</a:t>
            </a:r>
          </a:p>
          <a:p>
            <a:r>
              <a:rPr lang="cs-CZ" dirty="0" smtClean="0"/>
              <a:t>Neproduktivní část 15%</a:t>
            </a:r>
          </a:p>
          <a:p>
            <a:r>
              <a:rPr lang="cs-CZ" dirty="0" smtClean="0"/>
              <a:t>Zastavěné plochy 10%</a:t>
            </a:r>
          </a:p>
          <a:p>
            <a:endParaRPr lang="cs-CZ" dirty="0"/>
          </a:p>
          <a:p>
            <a:r>
              <a:rPr lang="cs-CZ" dirty="0" smtClean="0"/>
              <a:t>Nejvyšší bod: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Grauspitz</a:t>
            </a:r>
            <a:r>
              <a:rPr lang="cs-CZ" dirty="0" smtClean="0"/>
              <a:t> 2599 </a:t>
            </a:r>
            <a:r>
              <a:rPr lang="cs-CZ" dirty="0" err="1" smtClean="0"/>
              <a:t>m.n.m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692696"/>
            <a:ext cx="2982279" cy="5513536"/>
          </a:xfrm>
        </p:spPr>
      </p:pic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Vláda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906888" cy="4572000"/>
          </a:xfrm>
        </p:spPr>
        <p:txBody>
          <a:bodyPr/>
          <a:lstStyle/>
          <a:p>
            <a:r>
              <a:rPr lang="cs-CZ" dirty="0" smtClean="0"/>
              <a:t>Konstituční monarchie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76056" y="1556792"/>
            <a:ext cx="3704088" cy="45720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Při srovnání se Švýcarskem, Rakouskem a Německem je zřejmé, že Lichtenštejnsko má velmi silný sektor průmyslu a výroby zboží, kde podíl zaměstnanců i podíl sektoru na HNP je téměř dvojnásobný oproti jeho sousedům</a:t>
            </a:r>
            <a:r>
              <a:rPr lang="cs-CZ" dirty="0" smtClean="0"/>
              <a:t>.</a:t>
            </a:r>
          </a:p>
          <a:p>
            <a:r>
              <a:rPr lang="cs-CZ" dirty="0"/>
              <a:t>Často zmiňované finančnictví vytváří čtvrtinu HNP a je tvořeno bankovními domy zaměstnávajícími 1700 zaměstnanců. </a:t>
            </a:r>
            <a:r>
              <a:rPr lang="cs-CZ" dirty="0" smtClean="0"/>
              <a:t>V Lichtenštejnsku </a:t>
            </a:r>
            <a:r>
              <a:rPr lang="cs-CZ" dirty="0"/>
              <a:t>pracuje 163 investičních společností s majetkem cca 21 miliard CHF a 31 pojišťoven.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19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Obr,1-</a:t>
            </a:r>
            <a:r>
              <a:rPr lang="cs-CZ" dirty="0"/>
              <a:t>DAVID LIUZZO.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cs.wikipedia.org/wiki/Soubor:Europe_location_LIE.png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THE AUTHOR OF XRMAP.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cs.wikipedia.org/wiki/Soubor:Flag_of_Liechtenstein.svg</a:t>
            </a:r>
            <a:endParaRPr lang="cs-CZ" dirty="0" smtClean="0"/>
          </a:p>
          <a:p>
            <a:r>
              <a:rPr lang="cs-CZ" dirty="0"/>
              <a:t>MATHIEU CHAINE.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cs.wikipedia.org/wiki/Soubor:National_Coat_of_arms_of_Liechtenstein.svg</a:t>
            </a:r>
            <a:endParaRPr lang="cs-CZ" dirty="0" smtClean="0"/>
          </a:p>
          <a:p>
            <a:r>
              <a:rPr lang="cs-CZ" dirty="0" smtClean="0"/>
              <a:t>Obr,5-</a:t>
            </a:r>
            <a:r>
              <a:rPr lang="cs-CZ" dirty="0"/>
              <a:t>STS CHVOJKOVICE-BROD.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cs.wikipedia.org/wiki/Soubor:Mapa_Lichten%C5%A1tejnska.PNG</a:t>
            </a:r>
            <a:endParaRPr lang="cs-CZ" dirty="0" smtClean="0"/>
          </a:p>
          <a:p>
            <a:r>
              <a:rPr lang="cs-CZ" dirty="0" smtClean="0"/>
              <a:t>Obr,6-</a:t>
            </a:r>
            <a:r>
              <a:rPr lang="cs-CZ" dirty="0"/>
              <a:t>PUBLIC DOMAIN. </a:t>
            </a:r>
            <a:r>
              <a:rPr lang="cs-CZ" i="1" dirty="0" err="1"/>
              <a:t>wikipedia</a:t>
            </a:r>
            <a:r>
              <a:rPr lang="cs-CZ" dirty="0"/>
              <a:t> [online]. [cit. 28.5.2013]. </a:t>
            </a:r>
            <a:r>
              <a:rPr lang="cs-CZ"/>
              <a:t>Dostupný na WWW: </a:t>
            </a:r>
            <a:r>
              <a:rPr lang="cs-CZ">
                <a:hlinkClick r:id="rId6"/>
              </a:rPr>
              <a:t>http://</a:t>
            </a:r>
            <a:r>
              <a:rPr lang="cs-CZ" smtClean="0">
                <a:hlinkClick r:id="rId6"/>
              </a:rPr>
              <a:t>cs.wikipedia.org/wiki/Soubor:Satellite_image_of_Liechtenstein_on_Landsat_7.jpg</a:t>
            </a:r>
            <a:endParaRPr lang="cs-CZ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6459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128</TotalTime>
  <Words>148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Prezentace aplikace PowerPoint</vt:lpstr>
      <vt:lpstr>Lichtenštejnsko</vt:lpstr>
      <vt:lpstr>Lichtenštejnsko</vt:lpstr>
      <vt:lpstr>Poloha</vt:lpstr>
      <vt:lpstr>Vlajka a znak</vt:lpstr>
      <vt:lpstr>Sousedé</vt:lpstr>
      <vt:lpstr>Vodstvo</vt:lpstr>
      <vt:lpstr>Geografie</vt:lpstr>
      <vt:lpstr>Vláda</vt:lpstr>
      <vt:lpstr>Hospodářství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Rumunsko</dc:title>
  <dc:creator>Hnis</dc:creator>
  <cp:lastModifiedBy>VYHNÁLEK</cp:lastModifiedBy>
  <cp:revision>14</cp:revision>
  <dcterms:created xsi:type="dcterms:W3CDTF">2013-02-07T16:34:54Z</dcterms:created>
  <dcterms:modified xsi:type="dcterms:W3CDTF">2013-06-20T22:51:48Z</dcterms:modified>
</cp:coreProperties>
</file>