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65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970462-74D8-444F-AC23-4514304F0BD8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5BDD7A-E065-4D6B-8440-01454029790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Slovakia.svg" TargetMode="External"/><Relationship Id="rId7" Type="http://schemas.openxmlformats.org/officeDocument/2006/relationships/hyperlink" Target="http://cs.wikipedia.org/wiki/Soubor:Slovensko_topo_blank.jpg" TargetMode="External"/><Relationship Id="rId2" Type="http://schemas.openxmlformats.org/officeDocument/2006/relationships/hyperlink" Target="http://cs.wikipedia.org/wiki/Soubor:EU_location_SVK.pn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Mapa_Slovenska.PNG" TargetMode="External"/><Relationship Id="rId5" Type="http://schemas.openxmlformats.org/officeDocument/2006/relationships/hyperlink" Target="http://cs.wikipedia.org/wiki/Soubor:Slovakia_-_outline_map.svg" TargetMode="External"/><Relationship Id="rId4" Type="http://schemas.openxmlformats.org/officeDocument/2006/relationships/hyperlink" Target="http://cs.wikipedia.org/wiki/Soubor:Coat_of_Arms_of_Slovak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VV_REG_GEO_03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10.2.2013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073879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79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Hl.město</a:t>
            </a:r>
            <a:r>
              <a:rPr lang="cs-CZ" dirty="0" smtClean="0"/>
              <a:t>: Bratislava</a:t>
            </a:r>
          </a:p>
          <a:p>
            <a:r>
              <a:rPr lang="cs-CZ" dirty="0" smtClean="0"/>
              <a:t>Rozloha: 49 036 km²</a:t>
            </a:r>
          </a:p>
          <a:p>
            <a:r>
              <a:rPr lang="cs-CZ" dirty="0" smtClean="0"/>
              <a:t>Počet  obyvatel: 5 404 555</a:t>
            </a:r>
          </a:p>
          <a:p>
            <a:r>
              <a:rPr lang="cs-CZ" dirty="0" smtClean="0"/>
              <a:t>Prezident: Ivan </a:t>
            </a:r>
            <a:r>
              <a:rPr lang="cs-CZ" dirty="0" err="1" smtClean="0"/>
              <a:t>Gašparovič</a:t>
            </a:r>
            <a:endParaRPr lang="cs-CZ" dirty="0" smtClean="0"/>
          </a:p>
          <a:p>
            <a:r>
              <a:rPr lang="cs-CZ" dirty="0" smtClean="0"/>
              <a:t>Měna: Euro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751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511130"/>
            <a:ext cx="4003001" cy="2667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2050" name="Picture 2" descr="C:\Users\Hnis\Desktop\Coat_of_Arms_of_Slovakia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2506980" cy="31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363272" cy="1688976"/>
          </a:xfrm>
        </p:spPr>
        <p:txBody>
          <a:bodyPr>
            <a:normAutofit/>
          </a:bodyPr>
          <a:lstStyle/>
          <a:p>
            <a:r>
              <a:rPr lang="cs-CZ" dirty="0" smtClean="0"/>
              <a:t>Východ – Ukrajina, Jih – Maďarsko, Západ – Česko</a:t>
            </a:r>
          </a:p>
          <a:p>
            <a:pPr marL="0" indent="0">
              <a:buNone/>
            </a:pPr>
            <a:r>
              <a:rPr lang="cs-CZ" dirty="0" smtClean="0"/>
              <a:t>    Jihozápad – Rakousko, Sever – Polsko</a:t>
            </a:r>
          </a:p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780928"/>
            <a:ext cx="6439694" cy="3477434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Hl.řeka</a:t>
            </a:r>
            <a:r>
              <a:rPr lang="cs-CZ" dirty="0" smtClean="0"/>
              <a:t> : Váh</a:t>
            </a:r>
          </a:p>
          <a:p>
            <a:r>
              <a:rPr lang="cs-CZ" dirty="0" smtClean="0"/>
              <a:t>Nejvýznamnější: Dunaj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068960"/>
            <a:ext cx="6462032" cy="3292170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291264" cy="13289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Největší hora: </a:t>
            </a:r>
            <a:r>
              <a:rPr lang="cs-CZ" dirty="0" err="1" smtClean="0"/>
              <a:t>Gerlachovský</a:t>
            </a:r>
            <a:r>
              <a:rPr lang="cs-CZ" dirty="0" smtClean="0"/>
              <a:t> štít 2654 </a:t>
            </a:r>
            <a:r>
              <a:rPr lang="cs-CZ" dirty="0" err="1" smtClean="0"/>
              <a:t>m.n.n</a:t>
            </a:r>
            <a:r>
              <a:rPr lang="cs-CZ" dirty="0" smtClean="0"/>
              <a:t> .</a:t>
            </a:r>
          </a:p>
          <a:p>
            <a:r>
              <a:rPr lang="cs-CZ" dirty="0" smtClean="0"/>
              <a:t>Pohoří:  </a:t>
            </a:r>
            <a:r>
              <a:rPr lang="cs-CZ" dirty="0"/>
              <a:t>- Západní Karpaty, Vnější Západní Karpaty , Střední Karpaty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852936"/>
            <a:ext cx="5269235" cy="3622600"/>
          </a:xfrm>
        </p:spPr>
      </p:pic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Náboženství a národnostní zastoupení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Římští katolíci</a:t>
            </a:r>
            <a:r>
              <a:rPr lang="cs-CZ" dirty="0"/>
              <a:t> (68,9 </a:t>
            </a:r>
            <a:r>
              <a:rPr lang="cs-CZ" dirty="0" smtClean="0"/>
              <a:t>%)    </a:t>
            </a:r>
          </a:p>
          <a:p>
            <a:r>
              <a:rPr lang="cs-CZ" dirty="0" smtClean="0"/>
              <a:t>protestanti</a:t>
            </a:r>
            <a:r>
              <a:rPr lang="cs-CZ" dirty="0"/>
              <a:t> (6,9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řečtí katolíci(4,1</a:t>
            </a:r>
            <a:r>
              <a:rPr lang="cs-CZ" dirty="0"/>
              <a:t>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kalvinisté</a:t>
            </a:r>
            <a:r>
              <a:rPr lang="cs-CZ" dirty="0"/>
              <a:t> (2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pravoslavní</a:t>
            </a:r>
            <a:r>
              <a:rPr lang="cs-CZ" dirty="0"/>
              <a:t> (0,9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 </a:t>
            </a:r>
            <a:r>
              <a:rPr lang="cs-CZ" dirty="0"/>
              <a:t>13 % bez vyznání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Slováci (80,7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Maďaři</a:t>
            </a:r>
            <a:r>
              <a:rPr lang="cs-CZ" dirty="0"/>
              <a:t> (8,5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Romové (2,0</a:t>
            </a:r>
            <a:r>
              <a:rPr lang="cs-CZ" dirty="0"/>
              <a:t>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Češi</a:t>
            </a:r>
            <a:r>
              <a:rPr lang="cs-CZ" dirty="0"/>
              <a:t> (0,6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Rusíni</a:t>
            </a:r>
            <a:r>
              <a:rPr lang="cs-CZ" dirty="0"/>
              <a:t> (0,6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Jiní </a:t>
            </a:r>
            <a:r>
              <a:rPr lang="cs-CZ" dirty="0"/>
              <a:t>a </a:t>
            </a:r>
            <a:r>
              <a:rPr lang="cs-CZ" dirty="0" smtClean="0"/>
              <a:t>neuvedeno (</a:t>
            </a:r>
            <a:r>
              <a:rPr lang="cs-CZ" dirty="0"/>
              <a:t>7,0 %)</a:t>
            </a:r>
          </a:p>
        </p:txBody>
      </p:sp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poslední dekádě prošlo Slovensko úspěšným hospodářským vývojem, přesto zde stále existuje poměrně vysoká nezaměstnanost – k roku 2011 dosahovala 13,5 </a:t>
            </a:r>
            <a:r>
              <a:rPr lang="cs-CZ" dirty="0" smtClean="0"/>
              <a:t>%.</a:t>
            </a:r>
          </a:p>
          <a:p>
            <a:r>
              <a:rPr lang="cs-CZ" dirty="0"/>
              <a:t>V současnosti je jednou z nejúspěšnějších zemí bývalého Východního </a:t>
            </a:r>
            <a:r>
              <a:rPr lang="cs-CZ" dirty="0" smtClean="0"/>
              <a:t>bloku.</a:t>
            </a:r>
            <a:r>
              <a:rPr lang="cs-CZ" dirty="0"/>
              <a:t> Ačkoliv i Slovensko zasáhla světová ekonomická krize, díky obnovené zahraniční poptávce od roku 2010 slovenské hospodářství opět roste.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30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931224" cy="4572000"/>
          </a:xfrm>
        </p:spPr>
        <p:txBody>
          <a:bodyPr>
            <a:normAutofit/>
          </a:bodyPr>
          <a:lstStyle/>
          <a:p>
            <a:r>
              <a:rPr lang="cs-CZ" dirty="0"/>
              <a:t>Slovensko má rozvinutý zemědělský sektor, který do značné míry zajišťuje zemi dostatek produkce obvyklých zemědělských výrobků</a:t>
            </a:r>
            <a:r>
              <a:rPr lang="cs-CZ" dirty="0" smtClean="0"/>
              <a:t>.</a:t>
            </a:r>
          </a:p>
          <a:p>
            <a:r>
              <a:rPr lang="cs-CZ" dirty="0"/>
              <a:t> Nejvíce je zemědělská činnost rozšířená na jihu a jihovýchodě země, </a:t>
            </a:r>
            <a:r>
              <a:rPr lang="cs-CZ" dirty="0" smtClean="0"/>
              <a:t>především v Podunajské a  Východoslovenské </a:t>
            </a:r>
            <a:r>
              <a:rPr lang="cs-CZ" dirty="0"/>
              <a:t>nížině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V rostlinné výrobě </a:t>
            </a:r>
            <a:r>
              <a:rPr lang="cs-CZ" dirty="0" smtClean="0"/>
              <a:t>převažuje zejména pšenice a kukuřice.</a:t>
            </a:r>
          </a:p>
          <a:p>
            <a:r>
              <a:rPr lang="cs-CZ" dirty="0"/>
              <a:t> V rámci živočišné výroby jsou chována prasata, </a:t>
            </a:r>
            <a:r>
              <a:rPr lang="cs-CZ" dirty="0" smtClean="0"/>
              <a:t>skot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dirty="0"/>
              <a:t> drůbež, ve vyšších polohách převažuje chov ovcí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96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03232" cy="4572000"/>
          </a:xfrm>
        </p:spPr>
        <p:txBody>
          <a:bodyPr/>
          <a:lstStyle/>
          <a:p>
            <a:r>
              <a:rPr lang="cs-CZ" dirty="0"/>
              <a:t> Průmyslová centra představují především Bratislava a Košice spolu s dalšími městy kolem povodí řeky </a:t>
            </a:r>
            <a:r>
              <a:rPr lang="cs-CZ" dirty="0" smtClean="0"/>
              <a:t>Váhu</a:t>
            </a:r>
          </a:p>
          <a:p>
            <a:r>
              <a:rPr lang="cs-CZ" dirty="0"/>
              <a:t> největší firmy bratislavská Volkswagen Slovakia, trnavská PSA Peugeot Citroen a žilinská KIA Motors Slovakia</a:t>
            </a:r>
            <a:r>
              <a:rPr lang="cs-CZ" dirty="0" smtClean="0"/>
              <a:t>.</a:t>
            </a:r>
            <a:r>
              <a:rPr lang="cs-CZ" dirty="0"/>
              <a:t> Ve východní části země postupně obnovily svou </a:t>
            </a:r>
            <a:r>
              <a:rPr lang="cs-CZ" dirty="0" smtClean="0"/>
              <a:t>výrobu Východoslovenské </a:t>
            </a:r>
            <a:r>
              <a:rPr lang="cs-CZ" dirty="0"/>
              <a:t>železárny v </a:t>
            </a:r>
            <a:r>
              <a:rPr lang="cs-CZ" dirty="0" smtClean="0"/>
              <a:t>Košicích</a:t>
            </a:r>
          </a:p>
          <a:p>
            <a:r>
              <a:rPr lang="cs-CZ" dirty="0"/>
              <a:t>na Slovensku zastoupení také chemický a elektrochemický, ropný, 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potravinářský</a:t>
            </a:r>
            <a:r>
              <a:rPr lang="cs-CZ" dirty="0"/>
              <a:t>, papírenský a strojírenský průmysl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06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</a:t>
            </a:r>
            <a:endParaRPr lang="cs-CZ" dirty="0"/>
          </a:p>
        </p:txBody>
      </p:sp>
      <p:sp>
        <p:nvSpPr>
          <p:cNvPr id="7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02588" cy="4572000"/>
          </a:xfrm>
        </p:spPr>
        <p:txBody>
          <a:bodyPr/>
          <a:lstStyle/>
          <a:p>
            <a:r>
              <a:rPr lang="cs-CZ" dirty="0"/>
              <a:t> Velký rozkvět zažil především cestovní ruch. K dispozici jsou zahraničním návštěvníkům mnohé historické památky, umělecké festivaly, přírodní krásy či minerální a termální </a:t>
            </a:r>
            <a:r>
              <a:rPr lang="cs-CZ" dirty="0" smtClean="0"/>
              <a:t>prameny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2958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energie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8075613" cy="4572000"/>
          </a:xfrm>
        </p:spPr>
        <p:txBody>
          <a:bodyPr/>
          <a:lstStyle/>
          <a:p>
            <a:r>
              <a:rPr lang="cs-CZ" dirty="0"/>
              <a:t>Ve výrobě elektřiny zastávají přední </a:t>
            </a:r>
            <a:r>
              <a:rPr lang="cs-CZ" dirty="0" smtClean="0"/>
              <a:t>místo jaderné </a:t>
            </a:r>
            <a:r>
              <a:rPr lang="cs-CZ" dirty="0"/>
              <a:t>elektrárny</a:t>
            </a:r>
            <a:r>
              <a:rPr lang="cs-CZ" dirty="0" smtClean="0"/>
              <a:t>, následované</a:t>
            </a:r>
            <a:r>
              <a:rPr lang="cs-CZ" dirty="0"/>
              <a:t> tepelnými a vodními</a:t>
            </a:r>
            <a:r>
              <a:rPr lang="cs-CZ" dirty="0" smtClean="0"/>
              <a:t>.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případě jaderné </a:t>
            </a:r>
            <a:r>
              <a:rPr lang="cs-CZ" dirty="0" smtClean="0"/>
              <a:t>energie se </a:t>
            </a:r>
            <a:r>
              <a:rPr lang="cs-CZ" dirty="0"/>
              <a:t>především plánuje dostavba elektrárny Mochovce</a:t>
            </a:r>
            <a:r>
              <a:rPr lang="cs-CZ" dirty="0" smtClean="0"/>
              <a:t>.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Vodní </a:t>
            </a:r>
            <a:r>
              <a:rPr lang="cs-CZ" dirty="0"/>
              <a:t>elektrárny se nalézají na řekách Váh, Orava, </a:t>
            </a:r>
            <a:r>
              <a:rPr lang="cs-CZ" dirty="0" err="1"/>
              <a:t>Hornád</a:t>
            </a:r>
            <a:r>
              <a:rPr lang="cs-CZ" dirty="0" smtClean="0"/>
              <a:t>, Slaná</a:t>
            </a:r>
            <a:r>
              <a:rPr lang="cs-CZ" dirty="0"/>
              <a:t> a rovněž také na Dunaji</a:t>
            </a:r>
            <a:r>
              <a:rPr lang="cs-CZ" dirty="0" smtClean="0"/>
              <a:t>.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případě obnovitelných zdrojů vláda namísto </a:t>
            </a:r>
            <a:r>
              <a:rPr lang="cs-CZ" dirty="0" smtClean="0"/>
              <a:t>solárních </a:t>
            </a:r>
            <a:r>
              <a:rPr lang="cs-CZ" dirty="0"/>
              <a:t>elektráren upřednostňuje využití </a:t>
            </a:r>
            <a:r>
              <a:rPr lang="cs-CZ" dirty="0" smtClean="0"/>
              <a:t>biomasy.</a:t>
            </a:r>
            <a:r>
              <a:rPr lang="cs-CZ" baseline="30000" dirty="0"/>
              <a:t> </a:t>
            </a:r>
            <a:r>
              <a:rPr lang="cs-CZ" dirty="0" smtClean="0"/>
              <a:t>Z </a:t>
            </a:r>
            <a:r>
              <a:rPr lang="cs-CZ" dirty="0"/>
              <a:t>Ruska se dováží ropa a zemní plyn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65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5122912" cy="4572000"/>
          </a:xfrm>
        </p:spPr>
        <p:txBody>
          <a:bodyPr/>
          <a:lstStyle/>
          <a:p>
            <a:r>
              <a:rPr lang="cs-CZ" dirty="0" smtClean="0"/>
              <a:t>Plesa: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Nejznámější je Štrbské pleso</a:t>
            </a:r>
          </a:p>
          <a:p>
            <a:pPr marL="0" indent="0">
              <a:buNone/>
            </a:pPr>
            <a:r>
              <a:rPr lang="cs-CZ" dirty="0" smtClean="0"/>
              <a:t>   Typ:</a:t>
            </a:r>
          </a:p>
          <a:p>
            <a:pPr marL="0" indent="0">
              <a:buNone/>
            </a:pPr>
            <a:r>
              <a:rPr lang="cs-CZ" dirty="0" smtClean="0"/>
              <a:t>    Morénové, ledovcové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868144" y="1524000"/>
            <a:ext cx="2839992" cy="45720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46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524000"/>
            <a:ext cx="8240592" cy="4572000"/>
          </a:xfrm>
        </p:spPr>
        <p:txBody>
          <a:bodyPr>
            <a:normAutofit fontScale="85000" lnSpcReduction="10000"/>
          </a:bodyPr>
          <a:lstStyle/>
          <a:p>
            <a:r>
              <a:rPr lang="cs-CZ" sz="2400" dirty="0" smtClean="0"/>
              <a:t>Obr,1-</a:t>
            </a:r>
            <a:r>
              <a:rPr lang="cs-CZ" sz="2400" dirty="0"/>
              <a:t>DAVID LIUZZO. </a:t>
            </a:r>
            <a:r>
              <a:rPr lang="cs-CZ" sz="2400" i="1" dirty="0" err="1"/>
              <a:t>wikipedia</a:t>
            </a:r>
            <a:r>
              <a:rPr lang="cs-CZ" sz="2400" dirty="0"/>
              <a:t> [online]. [cit. 30.5.2013]. Dostupný na WWW: </a:t>
            </a: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cs.wikipedia.org/wiki/Soubor:EU_location_SVK.png</a:t>
            </a:r>
            <a:endParaRPr lang="cs-CZ" sz="2400" dirty="0" smtClean="0"/>
          </a:p>
          <a:p>
            <a:r>
              <a:rPr lang="cs-CZ" sz="2400" dirty="0" smtClean="0"/>
              <a:t>Obr,2,3-</a:t>
            </a:r>
            <a:r>
              <a:rPr lang="cs-CZ" sz="2400" dirty="0"/>
              <a:t>SKOPP. </a:t>
            </a:r>
            <a:r>
              <a:rPr lang="cs-CZ" sz="2400" i="1" dirty="0" err="1"/>
              <a:t>wikipedia</a:t>
            </a:r>
            <a:r>
              <a:rPr lang="cs-CZ" sz="2400" dirty="0"/>
              <a:t> [online]. [cit. 30.5.2013]. Dostupný na WWW: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cs.wikipedia.org/wiki/Soubor:Flag_of_Slovakia.svg</a:t>
            </a:r>
            <a:endParaRPr lang="cs-CZ" sz="2400" dirty="0" smtClean="0"/>
          </a:p>
          <a:p>
            <a:r>
              <a:rPr lang="cs-CZ" sz="2400" dirty="0"/>
              <a:t>TLUSŤA. </a:t>
            </a:r>
            <a:r>
              <a:rPr lang="cs-CZ" sz="2400" i="1" dirty="0" err="1"/>
              <a:t>wikipedia</a:t>
            </a:r>
            <a:r>
              <a:rPr lang="cs-CZ" sz="2400" dirty="0"/>
              <a:t> [online]. [cit. 30.5.2013]. Dostupný na WWW: </a:t>
            </a: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cs.wikipedia.org/wiki/Soubor:Coat_of_Arms_of_Slovakia.svg</a:t>
            </a:r>
            <a:endParaRPr lang="cs-CZ" sz="2400" dirty="0" smtClean="0"/>
          </a:p>
          <a:p>
            <a:r>
              <a:rPr lang="cs-CZ" sz="2400" dirty="0" smtClean="0"/>
              <a:t>Obr,4-</a:t>
            </a:r>
            <a:r>
              <a:rPr lang="cs-CZ" sz="2400" dirty="0"/>
              <a:t>CAROIG. </a:t>
            </a:r>
            <a:r>
              <a:rPr lang="cs-CZ" sz="2400" i="1" dirty="0" err="1"/>
              <a:t>wikipedia</a:t>
            </a:r>
            <a:r>
              <a:rPr lang="cs-CZ" sz="2400" dirty="0"/>
              <a:t> [online]. [cit. 30.5.2013]. Dostupný na WWW: </a:t>
            </a:r>
            <a:r>
              <a:rPr lang="cs-CZ" sz="2400" dirty="0">
                <a:hlinkClick r:id="rId5"/>
              </a:rPr>
              <a:t>http://cs.wikipedia.org/wiki/Soubor:Slovakia_-_</a:t>
            </a:r>
            <a:r>
              <a:rPr lang="cs-CZ" sz="2400" dirty="0" smtClean="0">
                <a:hlinkClick r:id="rId5"/>
              </a:rPr>
              <a:t>outline_map.svg</a:t>
            </a:r>
            <a:endParaRPr lang="cs-CZ" sz="2400" dirty="0" smtClean="0"/>
          </a:p>
          <a:p>
            <a:r>
              <a:rPr lang="cs-CZ" sz="2400" dirty="0" smtClean="0"/>
              <a:t>Obr,5-</a:t>
            </a:r>
            <a:r>
              <a:rPr lang="cs-CZ" sz="2000" dirty="0"/>
              <a:t>STS CHVOJKOVICE-BROD. </a:t>
            </a:r>
            <a:r>
              <a:rPr lang="cs-CZ" sz="2000" i="1" dirty="0" err="1"/>
              <a:t>wikipedia</a:t>
            </a:r>
            <a:r>
              <a:rPr lang="cs-CZ" sz="2000" dirty="0"/>
              <a:t> [online]. [cit. 30.5.2013]. Dostupný na WWW: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cs.wikipedia.org/wiki/Soubor:Mapa_Slovenska.PNG</a:t>
            </a:r>
            <a:endParaRPr lang="cs-CZ" sz="2000" dirty="0" smtClean="0"/>
          </a:p>
          <a:p>
            <a:r>
              <a:rPr lang="cs-CZ" sz="2000" dirty="0" smtClean="0"/>
              <a:t>Obr,6-</a:t>
            </a:r>
            <a:r>
              <a:rPr lang="cs-CZ" sz="2000" dirty="0"/>
              <a:t>ETOPO2; SRTM, Globe. </a:t>
            </a:r>
            <a:r>
              <a:rPr lang="cs-CZ" sz="2000" i="1" dirty="0" err="1"/>
              <a:t>wikipedia</a:t>
            </a:r>
            <a:r>
              <a:rPr lang="cs-CZ" sz="2000" dirty="0"/>
              <a:t> [online]. [cit. 30.5.2013]. Dostupný na WWW: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cs.wikipedia.org/wiki/Soubor:Slovensko_topo_blank.jpg</a:t>
            </a:r>
            <a:endParaRPr lang="cs-CZ" sz="20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8556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98</TotalTime>
  <Words>137</Words>
  <Application>Microsoft Office PowerPoint</Application>
  <PresentationFormat>Předvádění na obrazovce (4:3)</PresentationFormat>
  <Paragraphs>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Prezentace aplikace PowerPoint</vt:lpstr>
      <vt:lpstr>Slovensko</vt:lpstr>
      <vt:lpstr>Slovensko</vt:lpstr>
      <vt:lpstr>Poloha</vt:lpstr>
      <vt:lpstr>Vlajka a znak</vt:lpstr>
      <vt:lpstr>Sousedé</vt:lpstr>
      <vt:lpstr>Vodstvo</vt:lpstr>
      <vt:lpstr>Hory</vt:lpstr>
      <vt:lpstr>Náboženství a národnostní zastoupení</vt:lpstr>
      <vt:lpstr>Hospodářství</vt:lpstr>
      <vt:lpstr>Zemědělství</vt:lpstr>
      <vt:lpstr>Průmysl</vt:lpstr>
      <vt:lpstr>Služby</vt:lpstr>
      <vt:lpstr>Elektrické energie</vt:lpstr>
      <vt:lpstr>Zajímavosti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Slovensko</dc:title>
  <dc:creator>Hnis</dc:creator>
  <cp:lastModifiedBy>VYHNÁLEK</cp:lastModifiedBy>
  <cp:revision>14</cp:revision>
  <dcterms:created xsi:type="dcterms:W3CDTF">2013-02-06T12:35:53Z</dcterms:created>
  <dcterms:modified xsi:type="dcterms:W3CDTF">2013-06-20T22:36:01Z</dcterms:modified>
</cp:coreProperties>
</file>