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6" r:id="rId4"/>
    <p:sldId id="267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4" autoAdjust="0"/>
    <p:restoredTop sz="94660"/>
  </p:normalViewPr>
  <p:slideViewPr>
    <p:cSldViewPr>
      <p:cViewPr varScale="1">
        <p:scale>
          <a:sx n="69" d="100"/>
          <a:sy n="69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nelux_schematic_map.png" TargetMode="External"/><Relationship Id="rId2" Type="http://schemas.openxmlformats.org/officeDocument/2006/relationships/hyperlink" Target="http://cs.wikipedia.org/wiki/Soubor:Flag_of_Benelux.sv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	Vladimír 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Regionální 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Benelux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.2.2013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	Tercie – DUM – obsahuje základní informace  o 				ekonomické integraci, slouží k podpoře výkladu, 			názorně přibližuje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polohu integrace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16990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Benelux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Benelux</a:t>
            </a:r>
            <a:r>
              <a:rPr lang="cs-CZ" dirty="0"/>
              <a:t> je označení pro volné společenství Belgie, Nizozemska a Lucemburska. Jeho název je odvozen od počátečních písmen jmen těchto zemí, tedy </a:t>
            </a:r>
            <a:r>
              <a:rPr lang="cs-CZ" b="1" u="sng" dirty="0" err="1"/>
              <a:t>Be</a:t>
            </a:r>
            <a:r>
              <a:rPr lang="cs-CZ" i="1" dirty="0" err="1"/>
              <a:t>lgique,</a:t>
            </a:r>
            <a:r>
              <a:rPr lang="cs-CZ" b="1" u="sng" dirty="0" err="1"/>
              <a:t>Ne</a:t>
            </a:r>
            <a:r>
              <a:rPr lang="cs-CZ" dirty="0" err="1"/>
              <a:t>derland</a:t>
            </a:r>
            <a:r>
              <a:rPr lang="cs-CZ" dirty="0"/>
              <a:t> </a:t>
            </a:r>
            <a:r>
              <a:rPr lang="cs-CZ" i="1" dirty="0"/>
              <a:t>a</a:t>
            </a:r>
            <a:r>
              <a:rPr lang="cs-CZ" dirty="0"/>
              <a:t> </a:t>
            </a:r>
            <a:r>
              <a:rPr lang="cs-CZ" b="1" u="sng" dirty="0" err="1"/>
              <a:t>Lux</a:t>
            </a:r>
            <a:r>
              <a:rPr lang="cs-CZ" dirty="0" err="1"/>
              <a:t>embourg</a:t>
            </a:r>
            <a:r>
              <a:rPr lang="cs-CZ" i="1" dirty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Benelux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52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roce 1948 byla vytvořena celní unie, později byla přeměněna na hospodářskou unii. Země jsou malé a mají vysokou hustotu zalidnění, pokládají se za nejvyspělejší v Evropě. Celková rozloha území je 76 657 km2.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Benelux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59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56921"/>
            <a:ext cx="4059238" cy="2706158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1859" y="1524000"/>
            <a:ext cx="3931919" cy="4572000"/>
          </a:xfrm>
        </p:spPr>
      </p:pic>
    </p:spTree>
    <p:extLst>
      <p:ext uri="{BB962C8B-B14F-4D97-AF65-F5344CB8AC3E}">
        <p14:creationId xmlns:p14="http://schemas.microsoft.com/office/powerpoint/2010/main" val="257325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147248" cy="4572000"/>
          </a:xfrm>
        </p:spPr>
        <p:txBody>
          <a:bodyPr/>
          <a:lstStyle/>
          <a:p>
            <a:r>
              <a:rPr lang="cs-CZ" dirty="0" smtClean="0"/>
              <a:t>Obr,1,2-</a:t>
            </a:r>
            <a:r>
              <a:rPr lang="cs-CZ" dirty="0"/>
              <a:t>GUILHERME PAULA.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cs.wikipedia.org/wiki/Soubor:Flag_of_Benelux.svg</a:t>
            </a:r>
            <a:endParaRPr lang="cs-CZ" dirty="0" smtClean="0"/>
          </a:p>
          <a:p>
            <a:r>
              <a:rPr lang="cs-CZ" dirty="0"/>
              <a:t>IMMANUEL GIEL. </a:t>
            </a:r>
            <a:r>
              <a:rPr lang="cs-CZ" i="1" dirty="0" err="1"/>
              <a:t>wikipedia</a:t>
            </a:r>
            <a:r>
              <a:rPr lang="cs-CZ" dirty="0"/>
              <a:t> [online]. [cit. 28.5.2013]. </a:t>
            </a:r>
            <a:r>
              <a:rPr lang="cs-CZ"/>
              <a:t>Dostupný na WWW: </a:t>
            </a:r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cs.wikipedia.org/wiki/Soubor:Benelux_schematic_map.png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7650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312</TotalTime>
  <Words>13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Prezentace aplikace PowerPoint</vt:lpstr>
      <vt:lpstr>Benelux</vt:lpstr>
      <vt:lpstr>Benelux</vt:lpstr>
      <vt:lpstr>Benelux</vt:lpstr>
      <vt:lpstr>Foto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Rumunsko</dc:title>
  <dc:creator>Hnis</dc:creator>
  <cp:lastModifiedBy>VYHNÁLEK</cp:lastModifiedBy>
  <cp:revision>25</cp:revision>
  <dcterms:created xsi:type="dcterms:W3CDTF">2013-02-07T16:34:54Z</dcterms:created>
  <dcterms:modified xsi:type="dcterms:W3CDTF">2013-06-20T22:23:28Z</dcterms:modified>
</cp:coreProperties>
</file>