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Finland.svg" TargetMode="External"/><Relationship Id="rId2" Type="http://schemas.openxmlformats.org/officeDocument/2006/relationships/hyperlink" Target="http://cs.wikipedia.org/wiki/Soubor:EU_location_FIN.pn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Soubor:Finsko-mapa_cs.png" TargetMode="External"/><Relationship Id="rId4" Type="http://schemas.openxmlformats.org/officeDocument/2006/relationships/hyperlink" Target="http://cs.wikipedia.org/wiki/Soubor:Coat_of_arms_of_Finland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	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Finsko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10.5.2013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55621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Finsko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79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Hl.město</a:t>
            </a:r>
            <a:r>
              <a:rPr lang="cs-CZ" dirty="0" smtClean="0"/>
              <a:t>: Helsinky</a:t>
            </a:r>
          </a:p>
          <a:p>
            <a:r>
              <a:rPr lang="cs-CZ" dirty="0" smtClean="0"/>
              <a:t>Rozloha: </a:t>
            </a:r>
            <a:r>
              <a:rPr lang="cs-CZ" dirty="0"/>
              <a:t>338 145 </a:t>
            </a:r>
            <a:r>
              <a:rPr lang="cs-CZ" dirty="0" smtClean="0"/>
              <a:t>km²</a:t>
            </a:r>
          </a:p>
          <a:p>
            <a:r>
              <a:rPr lang="cs-CZ" dirty="0" smtClean="0"/>
              <a:t>Počet  obyvatel:  </a:t>
            </a:r>
            <a:r>
              <a:rPr lang="cs-CZ" dirty="0"/>
              <a:t>5 350 000</a:t>
            </a:r>
            <a:endParaRPr lang="cs-CZ" dirty="0" smtClean="0"/>
          </a:p>
          <a:p>
            <a:r>
              <a:rPr lang="cs-CZ" dirty="0" smtClean="0"/>
              <a:t>Prezident: </a:t>
            </a:r>
            <a:r>
              <a:rPr lang="cs-CZ" dirty="0" err="1"/>
              <a:t>Sauli</a:t>
            </a:r>
            <a:r>
              <a:rPr lang="cs-CZ" dirty="0"/>
              <a:t> </a:t>
            </a:r>
            <a:r>
              <a:rPr lang="cs-CZ" dirty="0" err="1"/>
              <a:t>Niinistö</a:t>
            </a:r>
            <a:endParaRPr lang="cs-CZ" dirty="0" smtClean="0"/>
          </a:p>
          <a:p>
            <a:r>
              <a:rPr lang="cs-CZ" dirty="0" smtClean="0"/>
              <a:t>Měna: Euro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51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69395"/>
            <a:ext cx="4059238" cy="2481209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9019" y="1524000"/>
            <a:ext cx="3657600" cy="457200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19200"/>
          </a:xfrm>
        </p:spPr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11560" y="1484784"/>
            <a:ext cx="4059936" cy="4572000"/>
          </a:xfrm>
        </p:spPr>
        <p:txBody>
          <a:bodyPr/>
          <a:lstStyle/>
          <a:p>
            <a:r>
              <a:rPr lang="cs-CZ" dirty="0" smtClean="0"/>
              <a:t>Švédsko, Norsko, Rusko, Estonsko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60648"/>
            <a:ext cx="2945695" cy="6324273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Finsko je zemí tisíců jezer </a:t>
            </a:r>
            <a:r>
              <a:rPr lang="cs-CZ" dirty="0" smtClean="0"/>
              <a:t>a </a:t>
            </a:r>
            <a:r>
              <a:rPr lang="cs-CZ" dirty="0" err="1" smtClean="0"/>
              <a:t>ostrovů,necelých</a:t>
            </a:r>
            <a:r>
              <a:rPr lang="cs-CZ" dirty="0" smtClean="0"/>
              <a:t> </a:t>
            </a:r>
            <a:r>
              <a:rPr lang="cs-CZ" dirty="0"/>
              <a:t>10 % jeho plochy pokrývají jezera. </a:t>
            </a:r>
            <a:endParaRPr lang="cs-CZ" dirty="0" smtClean="0"/>
          </a:p>
          <a:p>
            <a:r>
              <a:rPr lang="cs-CZ" dirty="0" smtClean="0"/>
              <a:t>Jezero Saimaa</a:t>
            </a:r>
            <a:r>
              <a:rPr lang="cs-CZ" dirty="0"/>
              <a:t> je čtvrté největší v Evropě.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766804"/>
            <a:ext cx="2744763" cy="5409471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3970784" cy="4497288"/>
          </a:xfrm>
        </p:spPr>
        <p:txBody>
          <a:bodyPr>
            <a:normAutofit/>
          </a:bodyPr>
          <a:lstStyle/>
          <a:p>
            <a:r>
              <a:rPr lang="cs-CZ" dirty="0"/>
              <a:t>Finská krajina je převážně rovinatá s nízkými kopci. Nejvyšším bodem </a:t>
            </a:r>
            <a:r>
              <a:rPr lang="cs-CZ" dirty="0" smtClean="0"/>
              <a:t>je </a:t>
            </a:r>
            <a:r>
              <a:rPr lang="cs-CZ" dirty="0" err="1" smtClean="0"/>
              <a:t>Haltitunturi</a:t>
            </a:r>
            <a:r>
              <a:rPr lang="cs-CZ" dirty="0"/>
              <a:t> s výškou 1328 m nad mořem.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96136" y="2060848"/>
            <a:ext cx="45719" cy="7200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224" cy="4572000"/>
          </a:xfrm>
        </p:spPr>
        <p:txBody>
          <a:bodyPr/>
          <a:lstStyle/>
          <a:p>
            <a:r>
              <a:rPr lang="cs-CZ" dirty="0"/>
              <a:t>Finsko patří mezi vysoce industrializované ekonomiky s volným trhem</a:t>
            </a:r>
            <a:r>
              <a:rPr lang="cs-CZ" dirty="0" smtClean="0"/>
              <a:t>.</a:t>
            </a:r>
          </a:p>
          <a:p>
            <a:r>
              <a:rPr lang="cs-CZ" dirty="0"/>
              <a:t>Mezi klíčové ekonomické sektory se </a:t>
            </a:r>
            <a:r>
              <a:rPr lang="cs-CZ" dirty="0" smtClean="0"/>
              <a:t>řadí průmyslová </a:t>
            </a:r>
            <a:r>
              <a:rPr lang="cs-CZ" dirty="0"/>
              <a:t>výroba, hlavně zpracování dřeva a kovů, strojírenství a odvětví telekomunikací </a:t>
            </a:r>
            <a:r>
              <a:rPr lang="cs-CZ" dirty="0" smtClean="0"/>
              <a:t>(Nokia</a:t>
            </a:r>
            <a:r>
              <a:rPr lang="cs-CZ" dirty="0"/>
              <a:t>) a elektroniky. </a:t>
            </a:r>
            <a:endParaRPr lang="cs-CZ" dirty="0" smtClean="0"/>
          </a:p>
          <a:p>
            <a:r>
              <a:rPr lang="cs-CZ" dirty="0" smtClean="0"/>
              <a:t>Zemědělství </a:t>
            </a:r>
            <a:r>
              <a:rPr lang="cs-CZ" dirty="0"/>
              <a:t>je soběstačné v základních produktech, přestože ho omezuje podnebí. Značná část venkovského obyvatelstva pracuje v lesnictví, které patří mezi důležité exportní příjmové zdroje.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72313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224" cy="4572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cs.wikipedia.org/wiki/Soubor:EU_location_FIN.png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SKOPP..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cs.wikipedia.org/wiki/Soubor:Flag_of_Finland.svg</a:t>
            </a:r>
            <a:endParaRPr lang="cs-CZ" dirty="0" smtClean="0"/>
          </a:p>
          <a:p>
            <a:r>
              <a:rPr lang="cs-CZ" dirty="0"/>
              <a:t>VZB83.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cs.wikipedia.org/wiki/Soubor:Coat_of_arms_of_Finland.svg</a:t>
            </a:r>
            <a:endParaRPr lang="cs-CZ" dirty="0" smtClean="0"/>
          </a:p>
          <a:p>
            <a:r>
              <a:rPr lang="cs-CZ" dirty="0" smtClean="0"/>
              <a:t>Obr,3-</a:t>
            </a:r>
            <a:r>
              <a:rPr lang="cs-CZ" dirty="0"/>
              <a:t>MIRACETI.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cs.wikipedia.org/wiki/Soubor:Finsko-mapa_cs.png</a:t>
            </a:r>
            <a:endParaRPr lang="cs-CZ" dirty="0" smtClean="0"/>
          </a:p>
          <a:p>
            <a:r>
              <a:rPr lang="cs-CZ" dirty="0" smtClean="0"/>
              <a:t>Obr,4-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5384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128</TotalTime>
  <Words>81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Finsko</vt:lpstr>
      <vt:lpstr>Francie</vt:lpstr>
      <vt:lpstr>Poloha</vt:lpstr>
      <vt:lpstr>Vlajka a znak</vt:lpstr>
      <vt:lpstr>Sousedé</vt:lpstr>
      <vt:lpstr>Vodstvo</vt:lpstr>
      <vt:lpstr>Hory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Hnis</dc:creator>
  <cp:lastModifiedBy>VYHNÁLEK</cp:lastModifiedBy>
  <cp:revision>20</cp:revision>
  <dcterms:created xsi:type="dcterms:W3CDTF">2013-02-06T12:35:53Z</dcterms:created>
  <dcterms:modified xsi:type="dcterms:W3CDTF">2013-06-20T22:45:35Z</dcterms:modified>
</cp:coreProperties>
</file>