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lag_of_Sweden.svg" TargetMode="External"/><Relationship Id="rId2" Type="http://schemas.openxmlformats.org/officeDocument/2006/relationships/hyperlink" Target="http://cs.wikipedia.org/wiki/Soubor:EU-Sweden.sv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cs.wikipedia.org/wiki/Soubor:Kebnekaise_Panorama.jpg" TargetMode="External"/><Relationship Id="rId5" Type="http://schemas.openxmlformats.org/officeDocument/2006/relationships/hyperlink" Target="http://cs.wikipedia.org/wiki/Soubor:Suorvajaure_in_stora_sjofallet_park.jpg" TargetMode="External"/><Relationship Id="rId4" Type="http://schemas.openxmlformats.org/officeDocument/2006/relationships/hyperlink" Target="http://cs.wikipedia.org/wiki/Soubor:Greater_coat_of_arms_of_Sweden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/>
        </p:nvSpPr>
        <p:spPr bwMode="auto">
          <a:xfrm>
            <a:off x="1115616" y="1628800"/>
            <a:ext cx="8028384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ŠKOLA:		Gymnázium, Tanvald, Školní 305,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příspěvková organizace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PROJEKTU:	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CZ.1.07/1.5.00/34.0434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PROJEKTU:	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Šablony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ŠABLONY:	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III/2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Inovace a zkvalitnění výuky prostřednictvím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ICT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AUTOR:          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Vladimír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Vyhnálek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TEMATICKÁ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OBLAST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Regionální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geografie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Švédsko</a:t>
            </a:r>
            <a:endParaRPr lang="cs-CZ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POŘADOVÉ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KÓD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VV_REG_GEO_10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TVORBY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10.5.2013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 (ROČNÍK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	Tercie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DUM – obsahuje základní informace  o 				daném státu, slouží k podpoře výkladu, 				názorně přibližuje polohu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METODICKÝ POKYN:</a:t>
            </a:r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702" y="59890"/>
            <a:ext cx="5256212" cy="13255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4142434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Švédsko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179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Hl.město</a:t>
            </a:r>
            <a:r>
              <a:rPr lang="cs-CZ" dirty="0" smtClean="0"/>
              <a:t>: Stockholm</a:t>
            </a:r>
          </a:p>
          <a:p>
            <a:r>
              <a:rPr lang="cs-CZ" dirty="0" smtClean="0"/>
              <a:t>Rozloha: </a:t>
            </a:r>
            <a:r>
              <a:rPr lang="cs-CZ" dirty="0"/>
              <a:t>449 964 </a:t>
            </a:r>
            <a:r>
              <a:rPr lang="cs-CZ" dirty="0" smtClean="0"/>
              <a:t>km²</a:t>
            </a:r>
          </a:p>
          <a:p>
            <a:r>
              <a:rPr lang="cs-CZ" dirty="0" smtClean="0"/>
              <a:t>Počet  obyvatel:  </a:t>
            </a:r>
            <a:r>
              <a:rPr lang="cs-CZ" dirty="0"/>
              <a:t>9 292 </a:t>
            </a:r>
            <a:r>
              <a:rPr lang="cs-CZ" dirty="0" smtClean="0"/>
              <a:t>959</a:t>
            </a:r>
          </a:p>
          <a:p>
            <a:r>
              <a:rPr lang="cs-CZ" dirty="0" smtClean="0"/>
              <a:t>Král: </a:t>
            </a:r>
            <a:r>
              <a:rPr lang="cs-CZ" dirty="0"/>
              <a:t>Carl XVI. </a:t>
            </a:r>
            <a:r>
              <a:rPr lang="cs-CZ" dirty="0" err="1"/>
              <a:t>Gustaf</a:t>
            </a:r>
            <a:endParaRPr lang="cs-CZ" dirty="0" smtClean="0"/>
          </a:p>
          <a:p>
            <a:r>
              <a:rPr lang="cs-CZ" dirty="0" smtClean="0"/>
              <a:t>Měna: švédská koruna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Švédsko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751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340768"/>
            <a:ext cx="5740866" cy="4831023"/>
          </a:xfrm>
        </p:spPr>
      </p:pic>
    </p:spTree>
    <p:extLst>
      <p:ext uri="{BB962C8B-B14F-4D97-AF65-F5344CB8AC3E}">
        <p14:creationId xmlns:p14="http://schemas.microsoft.com/office/powerpoint/2010/main" val="20583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Vlajka a znak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541488"/>
            <a:ext cx="4059238" cy="2537023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268760"/>
            <a:ext cx="3931920" cy="4572000"/>
          </a:xfrm>
        </p:spPr>
      </p:pic>
    </p:spTree>
    <p:extLst>
      <p:ext uri="{BB962C8B-B14F-4D97-AF65-F5344CB8AC3E}">
        <p14:creationId xmlns:p14="http://schemas.microsoft.com/office/powerpoint/2010/main" val="20583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219200"/>
          </a:xfrm>
        </p:spPr>
        <p:txBody>
          <a:bodyPr/>
          <a:lstStyle/>
          <a:p>
            <a:r>
              <a:rPr lang="cs-CZ" dirty="0" smtClean="0"/>
              <a:t>Sousedé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611560" y="1484784"/>
            <a:ext cx="4059936" cy="4572000"/>
          </a:xfrm>
        </p:spPr>
        <p:txBody>
          <a:bodyPr/>
          <a:lstStyle/>
          <a:p>
            <a:r>
              <a:rPr lang="cs-CZ" dirty="0" smtClean="0"/>
              <a:t>Norsko, Finsko </a:t>
            </a:r>
            <a:r>
              <a:rPr lang="cs-CZ" dirty="0"/>
              <a:t> a </a:t>
            </a:r>
            <a:r>
              <a:rPr lang="cs-CZ" dirty="0" smtClean="0"/>
              <a:t>je </a:t>
            </a:r>
            <a:r>
              <a:rPr lang="cs-CZ" dirty="0"/>
              <a:t>spojeno s Dánskem pomocí </a:t>
            </a:r>
            <a:r>
              <a:rPr lang="cs-CZ" dirty="0" smtClean="0"/>
              <a:t>mostu-tunelu </a:t>
            </a:r>
            <a:r>
              <a:rPr lang="cs-CZ" dirty="0"/>
              <a:t>přes průliv </a:t>
            </a:r>
            <a:r>
              <a:rPr lang="cs-CZ" dirty="0" err="1"/>
              <a:t>Öresund</a:t>
            </a:r>
            <a:r>
              <a:rPr lang="cs-CZ" dirty="0"/>
              <a:t>.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76672"/>
            <a:ext cx="2747070" cy="5983619"/>
          </a:xfrm>
        </p:spPr>
      </p:pic>
    </p:spTree>
    <p:extLst>
      <p:ext uri="{BB962C8B-B14F-4D97-AF65-F5344CB8AC3E}">
        <p14:creationId xmlns:p14="http://schemas.microsoft.com/office/powerpoint/2010/main" val="20583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Největšími ostrovy </a:t>
            </a:r>
            <a:r>
              <a:rPr lang="cs-CZ" dirty="0" smtClean="0"/>
              <a:t>jsou </a:t>
            </a:r>
            <a:r>
              <a:rPr lang="cs-CZ" dirty="0" err="1" smtClean="0"/>
              <a:t>Gotland</a:t>
            </a:r>
            <a:r>
              <a:rPr lang="cs-CZ" dirty="0"/>
              <a:t> a </a:t>
            </a:r>
            <a:r>
              <a:rPr lang="cs-CZ" dirty="0" err="1"/>
              <a:t>Öland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/>
              <a:t>Největší </a:t>
            </a:r>
            <a:r>
              <a:rPr lang="cs-CZ" dirty="0"/>
              <a:t>jezera jsou </a:t>
            </a:r>
            <a:r>
              <a:rPr lang="cs-CZ" dirty="0" err="1"/>
              <a:t>Vänern</a:t>
            </a:r>
            <a:r>
              <a:rPr lang="cs-CZ" dirty="0"/>
              <a:t> a </a:t>
            </a:r>
            <a:r>
              <a:rPr lang="cs-CZ" dirty="0" err="1"/>
              <a:t>Vättern</a:t>
            </a:r>
            <a:r>
              <a:rPr lang="cs-CZ" dirty="0"/>
              <a:t>.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4567" y="3429000"/>
            <a:ext cx="4598995" cy="3046834"/>
          </a:xfrm>
        </p:spPr>
      </p:pic>
    </p:spTree>
    <p:extLst>
      <p:ext uri="{BB962C8B-B14F-4D97-AF65-F5344CB8AC3E}">
        <p14:creationId xmlns:p14="http://schemas.microsoft.com/office/powerpoint/2010/main" val="20583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7859216" cy="4497288"/>
          </a:xfrm>
        </p:spPr>
        <p:txBody>
          <a:bodyPr>
            <a:normAutofit/>
          </a:bodyPr>
          <a:lstStyle/>
          <a:p>
            <a:r>
              <a:rPr lang="cs-CZ" dirty="0"/>
              <a:t>Největší část švédského území s výjimkou jihozápadního výběžku a hraničního hřebene Skandinávského pohoří náleží k Baltskému štítu</a:t>
            </a:r>
            <a:r>
              <a:rPr lang="cs-CZ" dirty="0" smtClean="0"/>
              <a:t>.</a:t>
            </a:r>
          </a:p>
          <a:p>
            <a:r>
              <a:rPr lang="cs-CZ" dirty="0" smtClean="0"/>
              <a:t>Nejvyšší hora: </a:t>
            </a:r>
            <a:r>
              <a:rPr lang="cs-CZ" dirty="0" err="1" smtClean="0"/>
              <a:t>Kebnekaise</a:t>
            </a:r>
            <a:r>
              <a:rPr lang="cs-CZ" dirty="0" smtClean="0"/>
              <a:t>  2103 </a:t>
            </a:r>
            <a:r>
              <a:rPr lang="cs-CZ" dirty="0" err="1" smtClean="0"/>
              <a:t>m.n.m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5157192"/>
            <a:ext cx="7351038" cy="964822"/>
          </a:xfrm>
        </p:spPr>
      </p:pic>
    </p:spTree>
    <p:extLst>
      <p:ext uri="{BB962C8B-B14F-4D97-AF65-F5344CB8AC3E}">
        <p14:creationId xmlns:p14="http://schemas.microsoft.com/office/powerpoint/2010/main" val="20583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7931224" cy="4572000"/>
          </a:xfrm>
        </p:spPr>
        <p:txBody>
          <a:bodyPr/>
          <a:lstStyle/>
          <a:p>
            <a:r>
              <a:rPr lang="cs-CZ" dirty="0"/>
              <a:t>Nejdůležitějším odvětvím primárního sektoru ve Švédsku je lesní hospodářství a těžba dřeva</a:t>
            </a:r>
            <a:r>
              <a:rPr lang="cs-CZ" dirty="0" smtClean="0"/>
              <a:t>.</a:t>
            </a:r>
          </a:p>
          <a:p>
            <a:r>
              <a:rPr lang="cs-CZ" dirty="0"/>
              <a:t>Produkce zahrnuje vedle stavebního dříví a dřevní hmoty pro výrobu celulózy a papíru </a:t>
            </a:r>
            <a:r>
              <a:rPr lang="cs-CZ" dirty="0" smtClean="0"/>
              <a:t>také pryskyřice</a:t>
            </a:r>
            <a:r>
              <a:rPr lang="cs-CZ" dirty="0"/>
              <a:t>, terpentýn, barviva a umělé hmoty</a:t>
            </a:r>
            <a:r>
              <a:rPr lang="cs-CZ" dirty="0" smtClean="0"/>
              <a:t>.</a:t>
            </a:r>
          </a:p>
          <a:p>
            <a:r>
              <a:rPr lang="cs-CZ" dirty="0"/>
              <a:t>Významný je chov norků a lišek včetně polárních</a:t>
            </a:r>
            <a:r>
              <a:rPr lang="cs-CZ" dirty="0" smtClean="0"/>
              <a:t>.</a:t>
            </a:r>
          </a:p>
          <a:p>
            <a:r>
              <a:rPr lang="nb-NO" dirty="0"/>
              <a:t>Loví se zejména sledi, makrely a tresky.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772313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8075240" cy="4572000"/>
          </a:xfrm>
        </p:spPr>
        <p:txBody>
          <a:bodyPr/>
          <a:lstStyle/>
          <a:p>
            <a:r>
              <a:rPr lang="cs-CZ" dirty="0"/>
              <a:t>strojírenský, </a:t>
            </a:r>
            <a:endParaRPr lang="cs-CZ" dirty="0" smtClean="0"/>
          </a:p>
          <a:p>
            <a:r>
              <a:rPr lang="cs-CZ" dirty="0" smtClean="0"/>
              <a:t>těžební průmysl – vysoce kovnatá železná ruda (</a:t>
            </a:r>
            <a:r>
              <a:rPr lang="cs-CZ" dirty="0" err="1" smtClean="0"/>
              <a:t>Kiruna</a:t>
            </a:r>
            <a:r>
              <a:rPr lang="cs-CZ" dirty="0" smtClean="0"/>
              <a:t>), doprava přes </a:t>
            </a:r>
            <a:r>
              <a:rPr lang="cs-CZ" dirty="0" err="1" smtClean="0"/>
              <a:t>Narwik</a:t>
            </a:r>
            <a:r>
              <a:rPr lang="cs-CZ" dirty="0" smtClean="0"/>
              <a:t> (Norsko)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87755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8219256" cy="4572000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Obr,1-</a:t>
            </a:r>
            <a:r>
              <a:rPr lang="it-IT" dirty="0"/>
              <a:t>NUCLEARVACUUM. </a:t>
            </a:r>
            <a:r>
              <a:rPr lang="it-IT" i="1" dirty="0"/>
              <a:t>wikipedia</a:t>
            </a:r>
            <a:r>
              <a:rPr lang="it-IT" dirty="0"/>
              <a:t> [online]. [cit. 30.5.2013]. Dostupný na WWW: </a:t>
            </a:r>
            <a:r>
              <a:rPr lang="it-IT" dirty="0">
                <a:hlinkClick r:id="rId2"/>
              </a:rPr>
              <a:t>http://</a:t>
            </a:r>
            <a:r>
              <a:rPr lang="it-IT" dirty="0" smtClean="0">
                <a:hlinkClick r:id="rId2"/>
              </a:rPr>
              <a:t>cs.wikipedia.org/wiki/Soubor:EU-Sweden.svg</a:t>
            </a:r>
            <a:endParaRPr lang="cs-CZ" dirty="0" smtClean="0"/>
          </a:p>
          <a:p>
            <a:r>
              <a:rPr lang="cs-CZ" dirty="0" smtClean="0"/>
              <a:t>Obr,2,3-</a:t>
            </a:r>
            <a:r>
              <a:rPr lang="cs-CZ" dirty="0"/>
              <a:t>JON HARALD SØBY. </a:t>
            </a:r>
            <a:r>
              <a:rPr lang="cs-CZ" i="1" dirty="0" err="1"/>
              <a:t>wikipedia</a:t>
            </a:r>
            <a:r>
              <a:rPr lang="cs-CZ" dirty="0"/>
              <a:t> [online]. [cit. 30.5.2013].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cs.wikipedia.org/wiki/Soubor:Flag_of_Sweden.svg</a:t>
            </a:r>
            <a:endParaRPr lang="cs-CZ" dirty="0" smtClean="0"/>
          </a:p>
          <a:p>
            <a:r>
              <a:rPr lang="cs-CZ" dirty="0"/>
              <a:t>SSOLBERGJ. </a:t>
            </a:r>
            <a:r>
              <a:rPr lang="cs-CZ" i="1" dirty="0" err="1"/>
              <a:t>wikipedia</a:t>
            </a:r>
            <a:r>
              <a:rPr lang="cs-CZ" dirty="0"/>
              <a:t> [online]. [cit. 30.5.2013].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cs.wikipedia.org/wiki/Soubor:Greater_coat_of_arms_of_Sweden.svg</a:t>
            </a:r>
            <a:endParaRPr lang="cs-CZ" dirty="0" smtClean="0"/>
          </a:p>
          <a:p>
            <a:r>
              <a:rPr lang="cs-CZ" dirty="0" smtClean="0"/>
              <a:t>Obr,4-bez aut. práv</a:t>
            </a:r>
          </a:p>
          <a:p>
            <a:r>
              <a:rPr lang="cs-CZ" dirty="0" smtClean="0"/>
              <a:t>Obr,5-</a:t>
            </a:r>
            <a:r>
              <a:rPr lang="cs-CZ" dirty="0"/>
              <a:t>ALEXANDRE BUISSE. </a:t>
            </a:r>
            <a:r>
              <a:rPr lang="cs-CZ" i="1" dirty="0" err="1"/>
              <a:t>wikipedia</a:t>
            </a:r>
            <a:r>
              <a:rPr lang="cs-CZ" dirty="0"/>
              <a:t> [online]. [cit. 30.5.2013].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cs.wikipedia.org/wiki/Soubor:Suorvajaure_in_stora_sjofallet_park.jpg</a:t>
            </a:r>
            <a:endParaRPr lang="cs-CZ" dirty="0" smtClean="0"/>
          </a:p>
          <a:p>
            <a:r>
              <a:rPr lang="cs-CZ" dirty="0" smtClean="0"/>
              <a:t>Obr,6-</a:t>
            </a:r>
            <a:r>
              <a:rPr lang="cs-CZ" dirty="0"/>
              <a:t>MAZURW. </a:t>
            </a:r>
            <a:r>
              <a:rPr lang="cs-CZ" i="1" dirty="0" err="1"/>
              <a:t>wikipedia</a:t>
            </a:r>
            <a:r>
              <a:rPr lang="cs-CZ" dirty="0"/>
              <a:t> [online]. [cit. 30.5.2013]. </a:t>
            </a:r>
            <a:r>
              <a:rPr lang="cs-CZ"/>
              <a:t>Dostupný na WWW: </a:t>
            </a:r>
            <a:r>
              <a:rPr lang="cs-CZ">
                <a:hlinkClick r:id="rId6"/>
              </a:rPr>
              <a:t>http://</a:t>
            </a:r>
            <a:r>
              <a:rPr lang="cs-CZ" smtClean="0">
                <a:hlinkClick r:id="rId6"/>
              </a:rPr>
              <a:t>cs.wikipedia.org/wiki/Soubor:Kebnekaise_Panorama.jpg</a:t>
            </a:r>
            <a:endParaRPr lang="cs-CZ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9857135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140</TotalTime>
  <Words>72</Words>
  <Application>Microsoft Office PowerPoint</Application>
  <PresentationFormat>Předvádění na obrazovce (4:3)</PresentationFormat>
  <Paragraphs>45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Papír</vt:lpstr>
      <vt:lpstr>Prezentace aplikace PowerPoint</vt:lpstr>
      <vt:lpstr>Švédsko</vt:lpstr>
      <vt:lpstr>Švédsko</vt:lpstr>
      <vt:lpstr>Poloha</vt:lpstr>
      <vt:lpstr>Vlajka a znak</vt:lpstr>
      <vt:lpstr>Sousedé</vt:lpstr>
      <vt:lpstr>Vodstvo</vt:lpstr>
      <vt:lpstr>Hory</vt:lpstr>
      <vt:lpstr>Zemědělství </vt:lpstr>
      <vt:lpstr>Průmysl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Slovensko</dc:title>
  <dc:creator>Hnis</dc:creator>
  <cp:lastModifiedBy>VYHNÁLEK</cp:lastModifiedBy>
  <cp:revision>21</cp:revision>
  <dcterms:created xsi:type="dcterms:W3CDTF">2013-02-06T12:35:53Z</dcterms:created>
  <dcterms:modified xsi:type="dcterms:W3CDTF">2013-06-20T22:38:37Z</dcterms:modified>
</cp:coreProperties>
</file>