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France.svg" TargetMode="External"/><Relationship Id="rId2" Type="http://schemas.openxmlformats.org/officeDocument/2006/relationships/hyperlink" Target="http://cs.wikipedia.org/wiki/Soubor:EU_location_FRA.pn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Soubor:France_cities.png" TargetMode="External"/><Relationship Id="rId5" Type="http://schemas.openxmlformats.org/officeDocument/2006/relationships/hyperlink" Target="http://cs.wikipedia.org/wiki/Soubor:Petit-andely-depuis-chateau-gaillard.jpg" TargetMode="External"/><Relationship Id="rId4" Type="http://schemas.openxmlformats.org/officeDocument/2006/relationships/hyperlink" Target="http://cs.wikipedia.org/wiki/Soubor:Armoiries_r%C3%A9publique_fran%C3%A7ais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15616" y="1628800"/>
            <a:ext cx="802838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CZ.1.07/1.5.00/34.0434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III/2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Vladimír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Vyhnálek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11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VV_REG_GEO_11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20.5.2013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	Tercie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DUM – obsahuje základní informace  o 				daném státu, slouží k podpoře výkladu, 				názorně přibližuje polohu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02" y="59890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783674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Francie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79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Hl.město</a:t>
            </a:r>
            <a:r>
              <a:rPr lang="cs-CZ" dirty="0" smtClean="0"/>
              <a:t>: Paříž</a:t>
            </a:r>
          </a:p>
          <a:p>
            <a:r>
              <a:rPr lang="cs-CZ" dirty="0" smtClean="0"/>
              <a:t>Rozloha: </a:t>
            </a:r>
            <a:r>
              <a:rPr lang="cs-CZ" dirty="0"/>
              <a:t>543 965 </a:t>
            </a:r>
            <a:r>
              <a:rPr lang="cs-CZ" dirty="0" smtClean="0"/>
              <a:t>km²</a:t>
            </a:r>
          </a:p>
          <a:p>
            <a:r>
              <a:rPr lang="cs-CZ" dirty="0" smtClean="0"/>
              <a:t>Počet  obyvatel:  65 </a:t>
            </a:r>
            <a:r>
              <a:rPr lang="cs-CZ" dirty="0"/>
              <a:t>436 552</a:t>
            </a:r>
            <a:endParaRPr lang="cs-CZ" dirty="0" smtClean="0"/>
          </a:p>
          <a:p>
            <a:r>
              <a:rPr lang="cs-CZ" dirty="0" smtClean="0"/>
              <a:t>Prezident: </a:t>
            </a:r>
            <a:r>
              <a:rPr lang="cs-CZ" dirty="0" err="1"/>
              <a:t>François</a:t>
            </a:r>
            <a:r>
              <a:rPr lang="cs-CZ" dirty="0"/>
              <a:t> </a:t>
            </a:r>
            <a:r>
              <a:rPr lang="cs-CZ" dirty="0" err="1"/>
              <a:t>Hollande</a:t>
            </a:r>
            <a:endParaRPr lang="cs-CZ" dirty="0" smtClean="0"/>
          </a:p>
          <a:p>
            <a:r>
              <a:rPr lang="cs-CZ" dirty="0" smtClean="0"/>
              <a:t>Měna: Euro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5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12" y="1524000"/>
            <a:ext cx="6106176" cy="4572000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a znak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57766"/>
            <a:ext cx="4059238" cy="2704467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916832"/>
            <a:ext cx="3011264" cy="3424237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19200"/>
          </a:xfrm>
        </p:spPr>
        <p:txBody>
          <a:bodyPr/>
          <a:lstStyle/>
          <a:p>
            <a:r>
              <a:rPr lang="cs-CZ" dirty="0" smtClean="0"/>
              <a:t>Sousedé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611560" y="1484784"/>
            <a:ext cx="4059936" cy="4572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56792"/>
            <a:ext cx="6220941" cy="4546071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Největšími francouzskými řekami jsou </a:t>
            </a:r>
            <a:r>
              <a:rPr lang="cs-CZ" dirty="0" err="1"/>
              <a:t>Loire</a:t>
            </a:r>
            <a:r>
              <a:rPr lang="cs-CZ" dirty="0"/>
              <a:t>, </a:t>
            </a:r>
            <a:r>
              <a:rPr lang="cs-CZ" dirty="0" err="1" smtClean="0"/>
              <a:t>Rhône</a:t>
            </a:r>
            <a:r>
              <a:rPr lang="cs-CZ" dirty="0" smtClean="0"/>
              <a:t>,</a:t>
            </a:r>
            <a:r>
              <a:rPr lang="cs-CZ" dirty="0"/>
              <a:t> </a:t>
            </a:r>
            <a:r>
              <a:rPr lang="cs-CZ" dirty="0" err="1" smtClean="0"/>
              <a:t>Garonne</a:t>
            </a:r>
            <a:r>
              <a:rPr lang="cs-CZ" dirty="0" smtClean="0"/>
              <a:t>,</a:t>
            </a:r>
            <a:r>
              <a:rPr lang="cs-CZ" dirty="0"/>
              <a:t> Seina a část toku Rýnu. </a:t>
            </a:r>
            <a:r>
              <a:rPr lang="cs-CZ" dirty="0" err="1"/>
              <a:t>Loire</a:t>
            </a:r>
            <a:r>
              <a:rPr lang="cs-CZ" dirty="0"/>
              <a:t> je zároveň také nejdelší francouzskou řekou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309018"/>
            <a:ext cx="5051234" cy="3365384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3970784" cy="4497288"/>
          </a:xfrm>
        </p:spPr>
        <p:txBody>
          <a:bodyPr>
            <a:normAutofit/>
          </a:bodyPr>
          <a:lstStyle/>
          <a:p>
            <a:r>
              <a:rPr lang="cs-CZ" dirty="0" smtClean="0"/>
              <a:t>Ve</a:t>
            </a:r>
            <a:r>
              <a:rPr lang="cs-CZ" dirty="0"/>
              <a:t> francouzských Alpách se nachází nejvyšší bod západní Evropy </a:t>
            </a:r>
            <a:r>
              <a:rPr lang="cs-CZ" dirty="0" err="1"/>
              <a:t>Mont</a:t>
            </a:r>
            <a:r>
              <a:rPr lang="cs-CZ" dirty="0"/>
              <a:t> </a:t>
            </a:r>
            <a:r>
              <a:rPr lang="cs-CZ" dirty="0" err="1"/>
              <a:t>Blanc</a:t>
            </a:r>
            <a:r>
              <a:rPr lang="cs-CZ" dirty="0"/>
              <a:t> (4 810 m</a:t>
            </a:r>
            <a:r>
              <a:rPr lang="cs-CZ" dirty="0" smtClean="0"/>
              <a:t>).</a:t>
            </a:r>
          </a:p>
          <a:p>
            <a:r>
              <a:rPr lang="cs-CZ" dirty="0"/>
              <a:t> Pyreneje</a:t>
            </a:r>
            <a:r>
              <a:rPr lang="cs-CZ" dirty="0" smtClean="0"/>
              <a:t>, Centrální </a:t>
            </a:r>
            <a:r>
              <a:rPr lang="cs-CZ" dirty="0"/>
              <a:t>masív, Jura, Vogézy, </a:t>
            </a:r>
            <a:endParaRPr lang="cs-CZ" dirty="0" smtClean="0"/>
          </a:p>
          <a:p>
            <a:r>
              <a:rPr lang="cs-CZ" dirty="0" err="1" smtClean="0"/>
              <a:t>Armorský</a:t>
            </a:r>
            <a:r>
              <a:rPr lang="cs-CZ" dirty="0" smtClean="0"/>
              <a:t> </a:t>
            </a:r>
            <a:r>
              <a:rPr lang="cs-CZ" dirty="0"/>
              <a:t>masív a </a:t>
            </a:r>
            <a:r>
              <a:rPr lang="cs-CZ" dirty="0" err="1"/>
              <a:t>Ardenny</a:t>
            </a:r>
            <a:r>
              <a:rPr lang="cs-CZ" dirty="0"/>
              <a:t>.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04664"/>
            <a:ext cx="4495478" cy="4495478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7931224" cy="4572000"/>
          </a:xfrm>
        </p:spPr>
        <p:txBody>
          <a:bodyPr/>
          <a:lstStyle/>
          <a:p>
            <a:r>
              <a:rPr lang="cs-CZ" dirty="0"/>
              <a:t>Nejpopulárnějším sportem ve Francii je </a:t>
            </a:r>
            <a:r>
              <a:rPr lang="cs-CZ" dirty="0" smtClean="0"/>
              <a:t>fotbal.</a:t>
            </a:r>
          </a:p>
          <a:p>
            <a:r>
              <a:rPr lang="cs-CZ" dirty="0"/>
              <a:t>Dalšími populárními sporty ve Francii jsou cyklistika (ve Francii se každoročně pořádá světoznámá Tour de </a:t>
            </a:r>
            <a:r>
              <a:rPr lang="cs-CZ" dirty="0" smtClean="0"/>
              <a:t>France).</a:t>
            </a:r>
          </a:p>
          <a:p>
            <a:r>
              <a:rPr lang="fr-FR" dirty="0"/>
              <a:t>Nejhranějším sportem ve Francii je Pétanque.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2313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Ekonomika</a:t>
            </a:r>
            <a:endParaRPr lang="cs-CZ" dirty="0"/>
          </a:p>
        </p:txBody>
      </p:sp>
      <p:sp>
        <p:nvSpPr>
          <p:cNvPr id="5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7931150" cy="4572000"/>
          </a:xfrm>
        </p:spPr>
        <p:txBody>
          <a:bodyPr/>
          <a:lstStyle/>
          <a:p>
            <a:r>
              <a:rPr lang="pl-PL" dirty="0"/>
              <a:t>Francie je členem skupiny G8</a:t>
            </a:r>
            <a:r>
              <a:rPr lang="pl-PL" dirty="0" smtClean="0"/>
              <a:t>.</a:t>
            </a:r>
          </a:p>
          <a:p>
            <a:r>
              <a:rPr lang="cs-CZ" dirty="0" smtClean="0"/>
              <a:t>Francouzská </a:t>
            </a:r>
            <a:r>
              <a:rPr lang="cs-CZ" dirty="0"/>
              <a:t>ekonomika je 5. největší ekonomikou na světě</a:t>
            </a:r>
            <a:r>
              <a:rPr lang="cs-CZ" dirty="0" smtClean="0"/>
              <a:t>.</a:t>
            </a:r>
          </a:p>
          <a:p>
            <a:r>
              <a:rPr lang="cs-CZ" dirty="0"/>
              <a:t>Podle údajů OECD za rok 2007 je Francie 5. největší exportér výrobků na světě </a:t>
            </a:r>
            <a:r>
              <a:rPr lang="cs-CZ" dirty="0" smtClean="0"/>
              <a:t>po Německu</a:t>
            </a:r>
            <a:r>
              <a:rPr lang="cs-CZ" dirty="0"/>
              <a:t>, Číně, USA a </a:t>
            </a:r>
            <a:r>
              <a:rPr lang="cs-CZ" dirty="0" smtClean="0"/>
              <a:t>Japonsku</a:t>
            </a:r>
          </a:p>
          <a:p>
            <a:r>
              <a:rPr lang="cs-CZ" dirty="0"/>
              <a:t>Mezi důkazy technologické vyspělosti francouzského průmyslu patří </a:t>
            </a:r>
            <a:r>
              <a:rPr lang="cs-CZ" dirty="0" err="1"/>
              <a:t>m.j</a:t>
            </a:r>
            <a:r>
              <a:rPr lang="cs-CZ" dirty="0"/>
              <a:t>. vysokorychlostní vlaky TGV </a:t>
            </a:r>
            <a:r>
              <a:rPr lang="cs-CZ" dirty="0" smtClean="0"/>
              <a:t>[</a:t>
            </a:r>
            <a:r>
              <a:rPr lang="cs-CZ" dirty="0" err="1" smtClean="0"/>
              <a:t>téžévé</a:t>
            </a:r>
            <a:r>
              <a:rPr lang="cs-CZ" dirty="0" smtClean="0"/>
              <a:t>]a </a:t>
            </a:r>
            <a:r>
              <a:rPr lang="cs-CZ" dirty="0"/>
              <a:t>letadla Airbus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0818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075240" cy="457200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Obr,1-</a:t>
            </a:r>
            <a:r>
              <a:rPr lang="cs-CZ" dirty="0"/>
              <a:t>DAVID LIUZZO. </a:t>
            </a:r>
            <a:r>
              <a:rPr lang="cs-CZ" i="1" dirty="0" err="1"/>
              <a:t>wikipedia</a:t>
            </a:r>
            <a:r>
              <a:rPr lang="cs-CZ" dirty="0"/>
              <a:t> [online]. [cit. 28.5.2013].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cs.wikipedia.org/wiki/Soubor:EU_location_FRA.png</a:t>
            </a:r>
            <a:endParaRPr lang="cs-CZ" dirty="0" smtClean="0"/>
          </a:p>
          <a:p>
            <a:r>
              <a:rPr lang="cs-CZ" dirty="0" smtClean="0"/>
              <a:t>Obr,2,3-</a:t>
            </a:r>
            <a:r>
              <a:rPr lang="cs-CZ" dirty="0"/>
              <a:t>SKOPP. </a:t>
            </a:r>
            <a:r>
              <a:rPr lang="cs-CZ" i="1" dirty="0" err="1"/>
              <a:t>wikipedia</a:t>
            </a:r>
            <a:r>
              <a:rPr lang="cs-CZ" dirty="0"/>
              <a:t> [online]. [cit. 28.5.2013].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cs.wikipedia.org/wiki/Soubor:Flag_of_France.svg</a:t>
            </a:r>
            <a:endParaRPr lang="cs-CZ" dirty="0" smtClean="0"/>
          </a:p>
          <a:p>
            <a:r>
              <a:rPr lang="cs-CZ" dirty="0"/>
              <a:t>JÉRÔME BLUM. </a:t>
            </a:r>
            <a:r>
              <a:rPr lang="cs-CZ" i="1" dirty="0" err="1"/>
              <a:t>wikipedia</a:t>
            </a:r>
            <a:r>
              <a:rPr lang="cs-CZ" dirty="0"/>
              <a:t> [online]. [cit. 28.5.2013].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cs.wikipedia.org/wiki/Soubor:Armoiries_r%C3%A9publique_fran%C3%A7aise.svg</a:t>
            </a:r>
            <a:endParaRPr lang="cs-CZ" dirty="0" smtClean="0"/>
          </a:p>
          <a:p>
            <a:r>
              <a:rPr lang="cs-CZ" dirty="0" smtClean="0"/>
              <a:t>Obr,6-</a:t>
            </a:r>
            <a:r>
              <a:rPr lang="cs-CZ" dirty="0"/>
              <a:t>TRISTAN NITOT. </a:t>
            </a:r>
            <a:r>
              <a:rPr lang="cs-CZ" i="1" dirty="0" err="1"/>
              <a:t>wikipedia</a:t>
            </a:r>
            <a:r>
              <a:rPr lang="cs-CZ" dirty="0"/>
              <a:t> [online]. [cit. 28.5.2013]. </a:t>
            </a:r>
            <a:r>
              <a:rPr lang="cs-CZ"/>
              <a:t>Dostupný na WWW: </a:t>
            </a:r>
            <a:r>
              <a:rPr lang="cs-CZ">
                <a:hlinkClick r:id="rId5"/>
              </a:rPr>
              <a:t>http://</a:t>
            </a:r>
            <a:r>
              <a:rPr lang="cs-CZ" smtClean="0">
                <a:hlinkClick r:id="rId5"/>
              </a:rPr>
              <a:t>cs.wikipedia.org/wiki/Soubor:Petit-andely-depuis-chateau-gaillard.jpg</a:t>
            </a:r>
            <a:endParaRPr lang="cs-CZ" dirty="0" smtClean="0"/>
          </a:p>
          <a:p>
            <a:r>
              <a:rPr lang="cs-CZ" dirty="0" smtClean="0"/>
              <a:t>obr-,7-</a:t>
            </a:r>
            <a:r>
              <a:rPr lang="cs-CZ" dirty="0"/>
              <a:t>DAVID MONNIAUX. </a:t>
            </a:r>
            <a:r>
              <a:rPr lang="cs-CZ" i="1" dirty="0" err="1"/>
              <a:t>wikipedia</a:t>
            </a:r>
            <a:r>
              <a:rPr lang="cs-CZ" dirty="0"/>
              <a:t> [online]. [cit. 28.5.2013].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cs.wikipedia.org/wiki/Soubor:France_cities.png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6967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119</TotalTime>
  <Words>38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Prezentace aplikace PowerPoint</vt:lpstr>
      <vt:lpstr>Francie</vt:lpstr>
      <vt:lpstr>Francie</vt:lpstr>
      <vt:lpstr>Poloha</vt:lpstr>
      <vt:lpstr>Vlajka a znak</vt:lpstr>
      <vt:lpstr>Sousedé</vt:lpstr>
      <vt:lpstr>Vodstvo</vt:lpstr>
      <vt:lpstr>Hory</vt:lpstr>
      <vt:lpstr>Sport</vt:lpstr>
      <vt:lpstr>Ekonomika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Slovensko</dc:title>
  <dc:creator>Hnis</dc:creator>
  <cp:lastModifiedBy>VYHNÁLEK</cp:lastModifiedBy>
  <cp:revision>17</cp:revision>
  <dcterms:created xsi:type="dcterms:W3CDTF">2013-02-06T12:35:53Z</dcterms:created>
  <dcterms:modified xsi:type="dcterms:W3CDTF">2013-06-20T23:19:06Z</dcterms:modified>
</cp:coreProperties>
</file>