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536F65-EB24-4B39-BF9F-E2338EA14F8E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78AD71D-ED3F-4E3E-81AA-0FD8855A900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Lithuania.svg" TargetMode="External"/><Relationship Id="rId2" Type="http://schemas.openxmlformats.org/officeDocument/2006/relationships/hyperlink" Target="http://cs.wikipedia.org/wiki/Soubor:EU_location_LIT.pn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Neman_river.jpg" TargetMode="External"/><Relationship Id="rId5" Type="http://schemas.openxmlformats.org/officeDocument/2006/relationships/hyperlink" Target="http://cs.wikipedia.org/wiki/Soubor:Litva-mapa.png" TargetMode="External"/><Relationship Id="rId4" Type="http://schemas.openxmlformats.org/officeDocument/2006/relationships/hyperlink" Target="http://cs.wikipedia.org/wiki/Soubor:Coat_of_Arms_of_Lithuan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Litva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55654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08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6635080" cy="4572000"/>
          </a:xfrm>
        </p:spPr>
        <p:txBody>
          <a:bodyPr/>
          <a:lstStyle/>
          <a:p>
            <a:r>
              <a:rPr lang="cs-CZ" dirty="0"/>
              <a:t>Hl. město: </a:t>
            </a:r>
            <a:r>
              <a:rPr lang="cs-CZ" dirty="0" smtClean="0"/>
              <a:t>Vilnius</a:t>
            </a:r>
          </a:p>
          <a:p>
            <a:r>
              <a:rPr lang="cs-CZ" dirty="0" smtClean="0"/>
              <a:t>Rozloha</a:t>
            </a:r>
            <a:r>
              <a:rPr lang="cs-CZ" dirty="0"/>
              <a:t>: 65 200 km² </a:t>
            </a:r>
            <a:endParaRPr lang="cs-CZ" dirty="0" smtClean="0"/>
          </a:p>
          <a:p>
            <a:r>
              <a:rPr lang="cs-CZ" dirty="0" smtClean="0"/>
              <a:t>Počet  obyvatel: 3 </a:t>
            </a:r>
            <a:r>
              <a:rPr lang="cs-CZ" dirty="0"/>
              <a:t>195 702 </a:t>
            </a:r>
            <a:endParaRPr lang="cs-CZ" dirty="0" smtClean="0"/>
          </a:p>
          <a:p>
            <a:r>
              <a:rPr lang="cs-CZ" dirty="0" smtClean="0"/>
              <a:t>Prezident: </a:t>
            </a:r>
            <a:r>
              <a:rPr lang="lt-LT" dirty="0"/>
              <a:t>Dalia Grybauskaitė</a:t>
            </a:r>
            <a:endParaRPr lang="cs-CZ" dirty="0"/>
          </a:p>
          <a:p>
            <a:r>
              <a:rPr lang="cs-CZ" dirty="0"/>
              <a:t>Měna</a:t>
            </a:r>
            <a:r>
              <a:rPr lang="cs-CZ" dirty="0" smtClean="0"/>
              <a:t>: litevský  </a:t>
            </a:r>
            <a:r>
              <a:rPr lang="cs-CZ" dirty="0" err="1" smtClean="0"/>
              <a:t>litas</a:t>
            </a:r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08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563072" cy="4922303"/>
          </a:xfrm>
        </p:spPr>
      </p:pic>
    </p:spTree>
    <p:extLst>
      <p:ext uri="{BB962C8B-B14F-4D97-AF65-F5344CB8AC3E}">
        <p14:creationId xmlns:p14="http://schemas.microsoft.com/office/powerpoint/2010/main" val="167616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Vlajka, Znak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92229"/>
            <a:ext cx="4059238" cy="2435542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139" y="1524000"/>
            <a:ext cx="4023360" cy="4572000"/>
          </a:xfrm>
        </p:spPr>
      </p:pic>
    </p:spTree>
    <p:extLst>
      <p:ext uri="{BB962C8B-B14F-4D97-AF65-F5344CB8AC3E}">
        <p14:creationId xmlns:p14="http://schemas.microsoft.com/office/powerpoint/2010/main" val="209459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Lotyšsko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Polsko</a:t>
            </a:r>
          </a:p>
          <a:p>
            <a:r>
              <a:rPr lang="cs-CZ" dirty="0" smtClean="0"/>
              <a:t>Bělorusko</a:t>
            </a:r>
          </a:p>
          <a:p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32773"/>
            <a:ext cx="4059238" cy="4354454"/>
          </a:xfrm>
        </p:spPr>
      </p:pic>
    </p:spTree>
    <p:extLst>
      <p:ext uri="{BB962C8B-B14F-4D97-AF65-F5344CB8AC3E}">
        <p14:creationId xmlns:p14="http://schemas.microsoft.com/office/powerpoint/2010/main" val="145418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Litva má 90 km písečného mořského </a:t>
            </a:r>
            <a:r>
              <a:rPr lang="cs-CZ" dirty="0" smtClean="0"/>
              <a:t>pobřeží.</a:t>
            </a:r>
          </a:p>
          <a:p>
            <a:r>
              <a:rPr lang="cs-CZ" dirty="0"/>
              <a:t>Nejvýznamnější litevskou řekou je </a:t>
            </a:r>
            <a:r>
              <a:rPr lang="cs-CZ" dirty="0" err="1" smtClean="0"/>
              <a:t>Němen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636912"/>
            <a:ext cx="5449066" cy="3641792"/>
          </a:xfrm>
        </p:spPr>
      </p:pic>
    </p:spTree>
    <p:extLst>
      <p:ext uri="{BB962C8B-B14F-4D97-AF65-F5344CB8AC3E}">
        <p14:creationId xmlns:p14="http://schemas.microsoft.com/office/powerpoint/2010/main" val="284489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rovinatý a </a:t>
            </a:r>
            <a:r>
              <a:rPr lang="cs-CZ" dirty="0" smtClean="0"/>
              <a:t>nížinný</a:t>
            </a:r>
          </a:p>
          <a:p>
            <a:r>
              <a:rPr lang="cs-CZ" dirty="0"/>
              <a:t>průměrná nadmořská </a:t>
            </a:r>
            <a:r>
              <a:rPr lang="cs-CZ" dirty="0" smtClean="0"/>
              <a:t>výška činí </a:t>
            </a:r>
            <a:r>
              <a:rPr lang="cs-CZ" dirty="0"/>
              <a:t>99 </a:t>
            </a:r>
            <a:r>
              <a:rPr lang="cs-CZ" dirty="0" smtClean="0"/>
              <a:t>m</a:t>
            </a:r>
          </a:p>
          <a:p>
            <a:r>
              <a:rPr lang="cs-CZ" dirty="0"/>
              <a:t>Nejvyšším místem je vrch </a:t>
            </a:r>
            <a:r>
              <a:rPr lang="cs-CZ" dirty="0" err="1" smtClean="0"/>
              <a:t>Aukštojas</a:t>
            </a:r>
            <a:r>
              <a:rPr lang="cs-CZ" dirty="0"/>
              <a:t> </a:t>
            </a:r>
            <a:r>
              <a:rPr lang="cs-CZ" dirty="0" smtClean="0"/>
              <a:t>s </a:t>
            </a:r>
            <a:r>
              <a:rPr lang="cs-CZ" dirty="0"/>
              <a:t>výškou 293,84 </a:t>
            </a:r>
            <a:r>
              <a:rPr lang="cs-CZ" dirty="0" smtClean="0"/>
              <a:t>m (pahorkatina </a:t>
            </a:r>
            <a:r>
              <a:rPr lang="cs-CZ" dirty="0"/>
              <a:t>Baltských </a:t>
            </a:r>
            <a:r>
              <a:rPr lang="cs-CZ" dirty="0" smtClean="0"/>
              <a:t>vrchů)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518" y="2060848"/>
            <a:ext cx="4501920" cy="3185107"/>
          </a:xfrm>
        </p:spPr>
      </p:pic>
    </p:spTree>
    <p:extLst>
      <p:ext uri="{BB962C8B-B14F-4D97-AF65-F5344CB8AC3E}">
        <p14:creationId xmlns:p14="http://schemas.microsoft.com/office/powerpoint/2010/main" val="16017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00808"/>
            <a:ext cx="5544988" cy="4217150"/>
          </a:xfrm>
        </p:spPr>
      </p:pic>
    </p:spTree>
    <p:extLst>
      <p:ext uri="{BB962C8B-B14F-4D97-AF65-F5344CB8AC3E}">
        <p14:creationId xmlns:p14="http://schemas.microsoft.com/office/powerpoint/2010/main" val="330985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/>
          <a:lstStyle/>
          <a:p>
            <a:r>
              <a:rPr lang="cs-CZ" dirty="0"/>
              <a:t>Litva je průmyslový a zemědělský stát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zemědělství převažuje živočišná produkce nad rostlinnou. Chov prasat, skotu, koní a drůbeže. Produkce masa, mléka a rybích výrobků. Pěstuje se ječmen, pšenice, </a:t>
            </a:r>
            <a:r>
              <a:rPr lang="cs-CZ" dirty="0" smtClean="0"/>
              <a:t>žito ,len, </a:t>
            </a:r>
            <a:r>
              <a:rPr lang="cs-CZ" dirty="0"/>
              <a:t> brambory, cukrová řepa a zelenina.</a:t>
            </a:r>
          </a:p>
        </p:txBody>
      </p:sp>
    </p:spTree>
    <p:extLst>
      <p:ext uri="{BB962C8B-B14F-4D97-AF65-F5344CB8AC3E}">
        <p14:creationId xmlns:p14="http://schemas.microsoft.com/office/powerpoint/2010/main" val="26910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/>
          <a:lstStyle/>
          <a:p>
            <a:r>
              <a:rPr lang="cs-CZ" dirty="0"/>
              <a:t>Litva je průmyslový a zemědělský stát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zemědělství převažuje živočišná produkce nad rostlinnou. Chov prasat, skotu, koní a drůbeže. Produkce masa, mléka a rybích výrobků. Pěstuje se ječmen, pšenice, </a:t>
            </a:r>
            <a:r>
              <a:rPr lang="cs-CZ" dirty="0" smtClean="0"/>
              <a:t>žito ,len, </a:t>
            </a:r>
            <a:r>
              <a:rPr lang="cs-CZ" dirty="0"/>
              <a:t> brambory, cukrová řepa a zelenina.</a:t>
            </a:r>
          </a:p>
        </p:txBody>
      </p:sp>
    </p:spTree>
    <p:extLst>
      <p:ext uri="{BB962C8B-B14F-4D97-AF65-F5344CB8AC3E}">
        <p14:creationId xmlns:p14="http://schemas.microsoft.com/office/powerpoint/2010/main" val="120939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03232" cy="4572000"/>
          </a:xfrm>
        </p:spPr>
        <p:txBody>
          <a:bodyPr/>
          <a:lstStyle/>
          <a:p>
            <a:r>
              <a:rPr lang="cs-CZ" dirty="0"/>
              <a:t>Hlavní průmyslová odvětví zde jsou strojírenství, elektrotechnika, </a:t>
            </a:r>
            <a:r>
              <a:rPr lang="cs-CZ" dirty="0" err="1"/>
              <a:t>radioelektronika</a:t>
            </a:r>
            <a:r>
              <a:rPr lang="cs-CZ" dirty="0"/>
              <a:t>, papírenský, chemický, potravinářský, textilní, dřevozpracující průmysl a průmysl stavebních hmot. </a:t>
            </a:r>
            <a:endParaRPr lang="cs-CZ" dirty="0" smtClean="0"/>
          </a:p>
          <a:p>
            <a:r>
              <a:rPr lang="cs-CZ" dirty="0" smtClean="0"/>
              <a:t>Díky </a:t>
            </a:r>
            <a:r>
              <a:rPr lang="cs-CZ" dirty="0"/>
              <a:t>slabé surovinové základně ložiska rašeliny je produkce elektrické energie téměř výhradně závislá na jaderné </a:t>
            </a:r>
            <a:r>
              <a:rPr lang="cs-CZ" dirty="0" smtClean="0"/>
              <a:t>energetice.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02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cs.wikipedia.org/wiki/Soubor:EU_location_LIT.png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SKOPP.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cs.wikipedia.org/wiki/Soubor:Flag_of_Lithuania.svg</a:t>
            </a:r>
            <a:endParaRPr lang="cs-CZ" dirty="0" smtClean="0"/>
          </a:p>
          <a:p>
            <a:r>
              <a:rPr lang="cs-CZ" dirty="0"/>
              <a:t>GOVERNMENT OF LITHUANIA.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cs.wikipedia.org/wiki/Soubor:Coat_of_Arms_of_Lithuania.svg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RADOUCH.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cs.wikipedia.org/wiki/Soubor:Litva-mapa.png</a:t>
            </a:r>
            <a:endParaRPr lang="cs-CZ" dirty="0" smtClean="0"/>
          </a:p>
          <a:p>
            <a:r>
              <a:rPr lang="cs-CZ" dirty="0" smtClean="0"/>
              <a:t>Obr,5-</a:t>
            </a:r>
            <a:r>
              <a:rPr lang="cs-CZ" dirty="0"/>
              <a:t>JULO.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cs.wikipedia.org/wiki/Soubor:Neman_river.jpg</a:t>
            </a:r>
            <a:endParaRPr lang="cs-CZ" dirty="0" smtClean="0"/>
          </a:p>
          <a:p>
            <a:r>
              <a:rPr lang="cs-CZ" dirty="0" smtClean="0"/>
              <a:t>Obr,6-</a:t>
            </a:r>
            <a:r>
              <a:rPr lang="cs-CZ" dirty="0"/>
              <a:t>RADOUCH.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cs.wikipedia.org/wiki/Soubor:Litva-mapa.png</a:t>
            </a:r>
            <a:endParaRPr lang="cs-CZ" dirty="0" smtClean="0"/>
          </a:p>
          <a:p>
            <a:r>
              <a:rPr lang="cs-CZ" dirty="0" smtClean="0"/>
              <a:t>Obr,7-bez aut. </a:t>
            </a:r>
            <a:r>
              <a:rPr lang="cs-CZ" smtClean="0"/>
              <a:t>práv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47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</TotalTime>
  <Words>75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Litva</vt:lpstr>
      <vt:lpstr>Litva</vt:lpstr>
      <vt:lpstr>Litva</vt:lpstr>
      <vt:lpstr>Vlajka, Znak</vt:lpstr>
      <vt:lpstr>Sousedé</vt:lpstr>
      <vt:lpstr>Vodstvo</vt:lpstr>
      <vt:lpstr>Povrch</vt:lpstr>
      <vt:lpstr>Administrativní dělení</vt:lpstr>
      <vt:lpstr>Ekonomika</vt:lpstr>
      <vt:lpstr>Ekonomika</vt:lpstr>
      <vt:lpstr>Průmysl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Litva, Lotyšsko, Estonsko</dc:title>
  <dc:creator>Hnis</dc:creator>
  <cp:lastModifiedBy>VYHNÁLEK</cp:lastModifiedBy>
  <cp:revision>4</cp:revision>
  <dcterms:created xsi:type="dcterms:W3CDTF">2013-05-30T16:35:31Z</dcterms:created>
  <dcterms:modified xsi:type="dcterms:W3CDTF">2013-06-20T23:14:44Z</dcterms:modified>
</cp:coreProperties>
</file>