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6" r:id="rId11"/>
    <p:sldId id="267" r:id="rId12"/>
    <p:sldId id="263" r:id="rId13"/>
    <p:sldId id="264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45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6/21/2013</a:t>
            </a:fld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6/21/2013</a:t>
            </a:fld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2E57653-3E58-4892-A7ED-712530ACC68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6/21/2013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6/21/2013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6/21/2013</a:t>
            </a:fld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6/21/2013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6/21/2013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6/21/2013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6/21/2013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6/21/2013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6/21/2013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6/21/2013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kumimoji="0"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2E57653-3E58-4892-A7ED-712530ACC68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ag_of_Poland.svg" TargetMode="External"/><Relationship Id="rId2" Type="http://schemas.openxmlformats.org/officeDocument/2006/relationships/hyperlink" Target="http://cs.wikipedia.org/wiki/Soubor:EU_location_POL.png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cs.wikipedia.org/wiki/Soubor:Mapa_Polska.PNG" TargetMode="External"/><Relationship Id="rId4" Type="http://schemas.openxmlformats.org/officeDocument/2006/relationships/hyperlink" Target="http://cs.wikipedia.org/wiki/Soubor:Herb_Polski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115616" y="1628800"/>
            <a:ext cx="8028384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CZ.1.07/1.5.00/34.0434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	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III/2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    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Vladimír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Vyhnálek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Polsko</a:t>
            </a:r>
            <a:endParaRPr lang="cs-CZ" sz="1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VV_REG_GEO_16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20.5.2013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	Tercie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DUM – obsahuje základní informace  o 			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daném státu,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slouží k podpoře výkladu, 		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názorně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přibližuje polohu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POKYN: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702" y="59890"/>
            <a:ext cx="5256212" cy="13255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29297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dirty="0" smtClean="0"/>
              <a:t>Polsko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718736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Oficiální název: Polská Republika</a:t>
            </a:r>
          </a:p>
          <a:p>
            <a:r>
              <a:rPr lang="cs-CZ" dirty="0" smtClean="0"/>
              <a:t>Rozloha: 312 </a:t>
            </a:r>
            <a:r>
              <a:rPr lang="cs-CZ" dirty="0"/>
              <a:t>679 km²</a:t>
            </a:r>
            <a:endParaRPr lang="cs-CZ" dirty="0" smtClean="0"/>
          </a:p>
          <a:p>
            <a:r>
              <a:rPr lang="cs-CZ" dirty="0" smtClean="0"/>
              <a:t>Počet obyvatel: </a:t>
            </a:r>
            <a:r>
              <a:rPr lang="cs-CZ" dirty="0"/>
              <a:t>38 511 824</a:t>
            </a:r>
            <a:endParaRPr lang="cs-CZ" dirty="0" smtClean="0"/>
          </a:p>
          <a:p>
            <a:r>
              <a:rPr lang="cs-CZ" dirty="0" err="1" smtClean="0"/>
              <a:t>Hl.město</a:t>
            </a:r>
            <a:r>
              <a:rPr lang="cs-CZ" dirty="0" smtClean="0"/>
              <a:t>: Varšava (</a:t>
            </a:r>
            <a:r>
              <a:rPr lang="cs-CZ" dirty="0" err="1" smtClean="0"/>
              <a:t>Warszawa</a:t>
            </a:r>
            <a:r>
              <a:rPr lang="cs-CZ" dirty="0" smtClean="0"/>
              <a:t>)</a:t>
            </a:r>
          </a:p>
          <a:p>
            <a:r>
              <a:rPr lang="cs-CZ" dirty="0" smtClean="0"/>
              <a:t>Prezident: Bronislaw </a:t>
            </a:r>
            <a:r>
              <a:rPr lang="cs-CZ" dirty="0" err="1" smtClean="0"/>
              <a:t>Komorowsky</a:t>
            </a:r>
            <a:endParaRPr lang="cs-CZ" dirty="0" smtClean="0"/>
          </a:p>
          <a:p>
            <a:r>
              <a:rPr lang="cs-CZ" dirty="0" smtClean="0"/>
              <a:t>Měna: </a:t>
            </a:r>
            <a:r>
              <a:rPr lang="cs-CZ" dirty="0" err="1" smtClean="0"/>
              <a:t>Zloty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1145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412776"/>
            <a:ext cx="6570068" cy="492755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219200"/>
          </a:xfrm>
        </p:spPr>
        <p:txBody>
          <a:bodyPr>
            <a:normAutofit/>
          </a:bodyPr>
          <a:lstStyle/>
          <a:p>
            <a:r>
              <a:rPr lang="cs-CZ" dirty="0" smtClean="0"/>
              <a:t>Poloha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8989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a Znak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420888"/>
            <a:ext cx="3673452" cy="2304256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2636912"/>
            <a:ext cx="1728192" cy="2035427"/>
          </a:xfrm>
        </p:spPr>
      </p:pic>
    </p:spTree>
    <p:extLst>
      <p:ext uri="{BB962C8B-B14F-4D97-AF65-F5344CB8AC3E}">
        <p14:creationId xmlns:p14="http://schemas.microsoft.com/office/powerpoint/2010/main" val="961171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Sousedé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Západ- Německo</a:t>
            </a:r>
          </a:p>
          <a:p>
            <a:endParaRPr lang="cs-CZ" dirty="0" smtClean="0"/>
          </a:p>
          <a:p>
            <a:r>
              <a:rPr lang="cs-CZ" dirty="0" smtClean="0"/>
              <a:t>Jih- Česko a Slovensko</a:t>
            </a:r>
          </a:p>
          <a:p>
            <a:endParaRPr lang="cs-CZ" dirty="0" smtClean="0"/>
          </a:p>
          <a:p>
            <a:r>
              <a:rPr lang="cs-CZ" dirty="0" smtClean="0"/>
              <a:t>Východ- Ukrajina a Bělorusko</a:t>
            </a:r>
          </a:p>
          <a:p>
            <a:endParaRPr lang="cs-CZ" dirty="0" smtClean="0"/>
          </a:p>
          <a:p>
            <a:r>
              <a:rPr lang="cs-CZ" dirty="0" smtClean="0"/>
              <a:t>Sever- Litva a Rusko</a:t>
            </a:r>
          </a:p>
          <a:p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24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219200"/>
          </a:xfrm>
        </p:spPr>
        <p:txBody>
          <a:bodyPr>
            <a:normAutofit/>
          </a:bodyPr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1124744"/>
            <a:ext cx="4492352" cy="4834757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7544" y="1628800"/>
            <a:ext cx="4059936" cy="4572000"/>
          </a:xfrm>
        </p:spPr>
        <p:txBody>
          <a:bodyPr>
            <a:normAutofit/>
          </a:bodyPr>
          <a:lstStyle/>
          <a:p>
            <a:r>
              <a:rPr lang="cs-CZ" dirty="0" err="1" smtClean="0"/>
              <a:t>Hl.řeky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Visla, Odra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Odvodňování </a:t>
            </a:r>
          </a:p>
          <a:p>
            <a:pPr marL="0" indent="0">
              <a:buNone/>
            </a:pPr>
            <a:r>
              <a:rPr lang="cs-CZ" dirty="0" smtClean="0"/>
              <a:t> do Baltského moře</a:t>
            </a:r>
          </a:p>
        </p:txBody>
      </p:sp>
    </p:spTree>
    <p:extLst>
      <p:ext uri="{BB962C8B-B14F-4D97-AF65-F5344CB8AC3E}">
        <p14:creationId xmlns:p14="http://schemas.microsoft.com/office/powerpoint/2010/main" val="2627534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19200"/>
          </a:xfrm>
        </p:spPr>
        <p:txBody>
          <a:bodyPr/>
          <a:lstStyle/>
          <a:p>
            <a:r>
              <a:rPr lang="cs-CZ" dirty="0" smtClean="0"/>
              <a:t>Hory</a:t>
            </a:r>
            <a:endParaRPr lang="cs-CZ" dirty="0"/>
          </a:p>
        </p:txBody>
      </p:sp>
      <p:sp>
        <p:nvSpPr>
          <p:cNvPr id="6" name="Zástupný symbol pro obsah 3"/>
          <p:cNvSpPr>
            <a:spLocks noGrp="1"/>
          </p:cNvSpPr>
          <p:nvPr>
            <p:ph sz="half" idx="2"/>
          </p:nvPr>
        </p:nvSpPr>
        <p:spPr>
          <a:xfrm>
            <a:off x="611560" y="1628800"/>
            <a:ext cx="4059936" cy="4572000"/>
          </a:xfrm>
        </p:spPr>
        <p:txBody>
          <a:bodyPr/>
          <a:lstStyle/>
          <a:p>
            <a:r>
              <a:rPr lang="cs-CZ" dirty="0" smtClean="0"/>
              <a:t>Nejvyšší hora: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Rysy 2503 </a:t>
            </a:r>
            <a:r>
              <a:rPr lang="cs-CZ" dirty="0" err="1" smtClean="0"/>
              <a:t>m.n.m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Sudety(3), Karpaty(2), Tatry(1), Bukovské vrchy (4)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052736"/>
            <a:ext cx="4087019" cy="4398529"/>
          </a:xfrm>
        </p:spPr>
      </p:pic>
    </p:spTree>
    <p:extLst>
      <p:ext uri="{BB962C8B-B14F-4D97-AF65-F5344CB8AC3E}">
        <p14:creationId xmlns:p14="http://schemas.microsoft.com/office/powerpoint/2010/main" val="440017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003232" cy="4572000"/>
          </a:xfrm>
        </p:spPr>
        <p:txBody>
          <a:bodyPr/>
          <a:lstStyle/>
          <a:p>
            <a:r>
              <a:rPr lang="cs-CZ" dirty="0" smtClean="0"/>
              <a:t>Polsko existovalo už v 10. století. </a:t>
            </a:r>
          </a:p>
          <a:p>
            <a:r>
              <a:rPr lang="cs-CZ" dirty="0" smtClean="0"/>
              <a:t>Úplnou </a:t>
            </a:r>
            <a:r>
              <a:rPr lang="cs-CZ" dirty="0"/>
              <a:t>moc získalo až v roce 1918</a:t>
            </a:r>
          </a:p>
          <a:p>
            <a:r>
              <a:rPr lang="cs-CZ" dirty="0" smtClean="0"/>
              <a:t>Mezi 1 a 2 světovou válkou bylo Polsko téměř bezmocné a muselo se podřídit. </a:t>
            </a:r>
          </a:p>
          <a:p>
            <a:r>
              <a:rPr lang="cs-CZ" dirty="0" smtClean="0"/>
              <a:t>Počátek </a:t>
            </a:r>
            <a:r>
              <a:rPr lang="cs-CZ" dirty="0"/>
              <a:t>2. sv. války --</a:t>
            </a:r>
            <a:r>
              <a:rPr lang="cs-CZ" dirty="0">
                <a:sym typeface="Wingdings" pitchFamily="2" charset="2"/>
              </a:rPr>
              <a:t> okupace Německem</a:t>
            </a:r>
            <a:endParaRPr lang="cs-CZ" dirty="0"/>
          </a:p>
          <a:p>
            <a:r>
              <a:rPr lang="cs-CZ" dirty="0" smtClean="0"/>
              <a:t>O </a:t>
            </a:r>
            <a:r>
              <a:rPr lang="cs-CZ" dirty="0"/>
              <a:t>své hranice bojovalo též </a:t>
            </a:r>
            <a:r>
              <a:rPr lang="cs-CZ" dirty="0" smtClean="0"/>
              <a:t>s      Ukrajinci</a:t>
            </a:r>
            <a:r>
              <a:rPr lang="cs-CZ" dirty="0"/>
              <a:t>, Němci, Čechy </a:t>
            </a:r>
            <a:r>
              <a:rPr lang="cs-CZ" dirty="0" smtClean="0"/>
              <a:t>a Litevci.</a:t>
            </a: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9957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Náboženství a kultura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Katolíci 89 %</a:t>
            </a:r>
          </a:p>
          <a:p>
            <a:r>
              <a:rPr lang="cs-CZ" dirty="0" smtClean="0"/>
              <a:t>Ostatní 11 %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Solný důl </a:t>
            </a:r>
            <a:r>
              <a:rPr lang="cs-CZ" dirty="0" err="1" smtClean="0"/>
              <a:t>Wieliczka</a:t>
            </a:r>
            <a:r>
              <a:rPr lang="cs-CZ" dirty="0" smtClean="0"/>
              <a:t> (UNESCO)</a:t>
            </a:r>
          </a:p>
          <a:p>
            <a:r>
              <a:rPr lang="cs-CZ" dirty="0" smtClean="0"/>
              <a:t>Osvětim- </a:t>
            </a:r>
            <a:r>
              <a:rPr lang="cs-CZ" dirty="0" err="1" smtClean="0"/>
              <a:t>Březinka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(UNESCO)</a:t>
            </a:r>
          </a:p>
          <a:p>
            <a:pPr>
              <a:buFont typeface="Arial" pitchFamily="34" charset="0"/>
              <a:buChar char="•"/>
            </a:pPr>
            <a:r>
              <a:rPr lang="cs-CZ" dirty="0" err="1" smtClean="0"/>
              <a:t>Krakow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852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Klíčová je Malopolská vrchovina</a:t>
            </a:r>
          </a:p>
          <a:p>
            <a:r>
              <a:rPr lang="cs-CZ" dirty="0" smtClean="0"/>
              <a:t>Těžba černého uhlí, síry, zinku, kamenná sůl</a:t>
            </a:r>
          </a:p>
          <a:p>
            <a:r>
              <a:rPr lang="cs-CZ" dirty="0" smtClean="0"/>
              <a:t>4. největší vývozce černého uhlí na </a:t>
            </a:r>
            <a:r>
              <a:rPr lang="cs-CZ" dirty="0" smtClean="0"/>
              <a:t>světě 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1974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Jezera ledovcového původu: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Mały</a:t>
            </a:r>
            <a:r>
              <a:rPr lang="cs-CZ" dirty="0" smtClean="0"/>
              <a:t> </a:t>
            </a:r>
            <a:r>
              <a:rPr lang="cs-CZ" dirty="0" err="1" smtClean="0"/>
              <a:t>Staw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Wielki</a:t>
            </a:r>
            <a:r>
              <a:rPr lang="cs-CZ" dirty="0" smtClean="0"/>
              <a:t> </a:t>
            </a:r>
            <a:r>
              <a:rPr lang="cs-CZ" dirty="0" err="1" smtClean="0"/>
              <a:t>Staw</a:t>
            </a:r>
            <a:r>
              <a:rPr lang="cs-CZ" dirty="0" smtClean="0"/>
              <a:t> (Krkonoše),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Mazurská jezerní plošina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….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9153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2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7931150" cy="45720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Obr,1-</a:t>
            </a:r>
            <a:r>
              <a:rPr lang="cs-CZ" dirty="0"/>
              <a:t>DAVID LIUZZO. </a:t>
            </a:r>
            <a:r>
              <a:rPr lang="cs-CZ" i="1" dirty="0" err="1"/>
              <a:t>wikipedia</a:t>
            </a:r>
            <a:r>
              <a:rPr lang="cs-CZ" dirty="0"/>
              <a:t> [online]. [cit. 30.5.2013].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cs.wikipedia.org/wiki/Soubor:EU_location_POL.png</a:t>
            </a:r>
            <a:endParaRPr lang="cs-CZ" dirty="0" smtClean="0"/>
          </a:p>
          <a:p>
            <a:r>
              <a:rPr lang="cs-CZ" dirty="0" smtClean="0"/>
              <a:t>Obr,2,3-</a:t>
            </a:r>
            <a:r>
              <a:rPr lang="cs-CZ" dirty="0"/>
              <a:t>MAREKLUG; WANTED. </a:t>
            </a:r>
            <a:r>
              <a:rPr lang="cs-CZ" i="1" dirty="0" err="1"/>
              <a:t>wikipedia</a:t>
            </a:r>
            <a:r>
              <a:rPr lang="cs-CZ" dirty="0"/>
              <a:t> [online]. [cit. 30.5.2013].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cs.wikipedia.org/wiki/Soubor:Flag_of_Poland.svg</a:t>
            </a:r>
            <a:endParaRPr lang="cs-CZ" dirty="0" smtClean="0"/>
          </a:p>
          <a:p>
            <a:r>
              <a:rPr lang="en-US" dirty="0"/>
              <a:t>FOLLOW BY WHITE </a:t>
            </a:r>
            <a:r>
              <a:rPr lang="en-US" dirty="0" smtClean="0"/>
              <a:t>RABBIT.</a:t>
            </a:r>
            <a:r>
              <a:rPr lang="en-US" dirty="0"/>
              <a:t> </a:t>
            </a:r>
            <a:r>
              <a:rPr lang="en-US" i="1" dirty="0" err="1"/>
              <a:t>wikipedia</a:t>
            </a:r>
            <a:r>
              <a:rPr lang="en-US" dirty="0"/>
              <a:t> [online]. [cit. 30.5.2013].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cs.wikipedia.org/wiki/Soubor:Herb_Polski.svg</a:t>
            </a:r>
            <a:endParaRPr lang="cs-CZ" dirty="0" smtClean="0"/>
          </a:p>
          <a:p>
            <a:r>
              <a:rPr lang="cs-CZ" dirty="0" smtClean="0"/>
              <a:t>Obr,4-</a:t>
            </a:r>
            <a:r>
              <a:rPr lang="cs-CZ" dirty="0"/>
              <a:t>STS CHVOJKOVICE-BROD. </a:t>
            </a:r>
            <a:r>
              <a:rPr lang="cs-CZ" i="1" dirty="0" err="1"/>
              <a:t>wikipedia</a:t>
            </a:r>
            <a:r>
              <a:rPr lang="cs-CZ" dirty="0"/>
              <a:t> [online]. [cit. 30.5.2013].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cs.wikipedia.org/wiki/Soubor:Mapa_Polska.PNG</a:t>
            </a:r>
            <a:endParaRPr lang="cs-CZ" dirty="0" smtClean="0"/>
          </a:p>
          <a:p>
            <a:r>
              <a:rPr lang="cs-CZ" dirty="0" smtClean="0"/>
              <a:t>Obr,5-</a:t>
            </a:r>
            <a:r>
              <a:rPr lang="cs-CZ" dirty="0"/>
              <a:t>STS CHVOJKOVICE-BROD. </a:t>
            </a:r>
            <a:r>
              <a:rPr lang="cs-CZ" i="1" dirty="0" err="1"/>
              <a:t>wikipedia</a:t>
            </a:r>
            <a:r>
              <a:rPr lang="cs-CZ" dirty="0"/>
              <a:t> [online]. [cit. 30.5.2013]. </a:t>
            </a:r>
            <a:r>
              <a:rPr lang="cs-CZ"/>
              <a:t>Dostupný na WWW: </a:t>
            </a:r>
            <a:r>
              <a:rPr lang="cs-CZ">
                <a:hlinkClick r:id="rId5"/>
              </a:rPr>
              <a:t>http://</a:t>
            </a:r>
            <a:r>
              <a:rPr lang="cs-CZ" smtClean="0">
                <a:hlinkClick r:id="rId5"/>
              </a:rPr>
              <a:t>cs.wikipedia.org/wiki/Soubor:Mapa_Polska.PNG</a:t>
            </a:r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6774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135</TotalTime>
  <Words>203</Words>
  <Application>Microsoft Office PowerPoint</Application>
  <PresentationFormat>Předvádění na obrazovce (4:3)</PresentationFormat>
  <Paragraphs>72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Papír</vt:lpstr>
      <vt:lpstr>Prezentace aplikace PowerPoint</vt:lpstr>
      <vt:lpstr>Polsko</vt:lpstr>
      <vt:lpstr>Polsko</vt:lpstr>
      <vt:lpstr>Poloha</vt:lpstr>
      <vt:lpstr>Vlajka a Znak</vt:lpstr>
      <vt:lpstr>Sousedé</vt:lpstr>
      <vt:lpstr>Vodstvo</vt:lpstr>
      <vt:lpstr>Hory</vt:lpstr>
      <vt:lpstr>Historie</vt:lpstr>
      <vt:lpstr>Náboženství a kultura</vt:lpstr>
      <vt:lpstr>Hospodářství</vt:lpstr>
      <vt:lpstr>Zajímavosti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Polsko</dc:title>
  <dc:creator>Blanka</dc:creator>
  <cp:lastModifiedBy>VYHNÁLEK</cp:lastModifiedBy>
  <cp:revision>15</cp:revision>
  <dcterms:created xsi:type="dcterms:W3CDTF">2013-01-31T15:49:10Z</dcterms:created>
  <dcterms:modified xsi:type="dcterms:W3CDTF">2013-06-20T22:28:08Z</dcterms:modified>
</cp:coreProperties>
</file>