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4" autoAdjust="0"/>
    <p:restoredTop sz="94660"/>
  </p:normalViewPr>
  <p:slideViewPr>
    <p:cSldViewPr>
      <p:cViewPr varScale="1">
        <p:scale>
          <a:sx n="69" d="100"/>
          <a:sy n="69" d="100"/>
        </p:scale>
        <p:origin x="-5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Spain.svg" TargetMode="External"/><Relationship Id="rId2" Type="http://schemas.openxmlformats.org/officeDocument/2006/relationships/hyperlink" Target="http://cs.wikipedia.org/wiki/Soubor:EU_location_ESP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Spain.png" TargetMode="External"/><Relationship Id="rId4" Type="http://schemas.openxmlformats.org/officeDocument/2006/relationships/hyperlink" Target="http://cs.wikipedia.org/wiki/Soubor:Escudo_de_Espa%C3%B1a_(mazonado)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CZ.1.07/1.5.00/34.0434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Šablony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III/2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Vladimír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Vyhnálek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Španělsko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VV_REG_GEO_20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5.6.2013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	Tercie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DUM – obsahuje základní informace  o 				daném státu, slouží k podpoře výkladu, 				názorně přibližuje polohu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224454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Španělsko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906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Hl. město: Madrid</a:t>
            </a:r>
          </a:p>
          <a:p>
            <a:r>
              <a:rPr lang="cs-CZ" dirty="0" smtClean="0"/>
              <a:t>Rozloha: </a:t>
            </a:r>
            <a:r>
              <a:rPr lang="cs-CZ" dirty="0"/>
              <a:t>504 782 </a:t>
            </a:r>
            <a:r>
              <a:rPr lang="cs-CZ" dirty="0" smtClean="0"/>
              <a:t>km²</a:t>
            </a:r>
          </a:p>
          <a:p>
            <a:r>
              <a:rPr lang="cs-CZ" dirty="0" smtClean="0"/>
              <a:t>Počet  obyvatel: 46</a:t>
            </a:r>
            <a:r>
              <a:rPr lang="cs-CZ" dirty="0"/>
              <a:t> 063 511</a:t>
            </a:r>
            <a:endParaRPr lang="cs-CZ" dirty="0" smtClean="0"/>
          </a:p>
          <a:p>
            <a:r>
              <a:rPr lang="cs-CZ" dirty="0" smtClean="0"/>
              <a:t>Král: Juan </a:t>
            </a:r>
            <a:r>
              <a:rPr lang="cs-CZ" dirty="0"/>
              <a:t>Carlos I.</a:t>
            </a:r>
            <a:endParaRPr lang="cs-CZ" dirty="0" smtClean="0"/>
          </a:p>
          <a:p>
            <a:r>
              <a:rPr lang="cs-CZ" dirty="0" smtClean="0"/>
              <a:t>Měna: Euro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Španělsko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556792"/>
            <a:ext cx="6096000" cy="4572000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a znak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456921"/>
            <a:ext cx="4059238" cy="2706158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412776"/>
            <a:ext cx="4059238" cy="4059238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Severovýchod- Andora  a Francie</a:t>
            </a:r>
          </a:p>
          <a:p>
            <a:r>
              <a:rPr lang="cs-CZ" dirty="0" smtClean="0"/>
              <a:t>Západ- Portugalsko</a:t>
            </a:r>
          </a:p>
          <a:p>
            <a:r>
              <a:rPr lang="cs-CZ" dirty="0" smtClean="0"/>
              <a:t>Jih-</a:t>
            </a:r>
            <a:r>
              <a:rPr lang="cs-CZ" dirty="0" err="1" smtClean="0"/>
              <a:t>Giblartar</a:t>
            </a:r>
            <a:endParaRPr lang="cs-CZ" dirty="0" smtClean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132856"/>
            <a:ext cx="4059238" cy="3608211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363272" cy="1184920"/>
          </a:xfrm>
        </p:spPr>
        <p:txBody>
          <a:bodyPr>
            <a:normAutofit/>
          </a:bodyPr>
          <a:lstStyle/>
          <a:p>
            <a:r>
              <a:rPr lang="cs-CZ" dirty="0" smtClean="0"/>
              <a:t>Řeky: </a:t>
            </a:r>
            <a:r>
              <a:rPr lang="cs-CZ" dirty="0"/>
              <a:t> </a:t>
            </a:r>
            <a:r>
              <a:rPr lang="cs-CZ" dirty="0" err="1"/>
              <a:t>Segura</a:t>
            </a:r>
            <a:r>
              <a:rPr lang="cs-CZ" dirty="0"/>
              <a:t>, </a:t>
            </a:r>
            <a:r>
              <a:rPr lang="cs-CZ" dirty="0" err="1"/>
              <a:t>Júcar</a:t>
            </a:r>
            <a:r>
              <a:rPr lang="cs-CZ" dirty="0"/>
              <a:t> a </a:t>
            </a:r>
            <a:r>
              <a:rPr lang="cs-CZ" dirty="0" err="1" smtClean="0"/>
              <a:t>Turia</a:t>
            </a:r>
            <a:endParaRPr lang="cs-CZ" dirty="0" smtClean="0"/>
          </a:p>
          <a:p>
            <a:r>
              <a:rPr lang="cs-CZ" dirty="0"/>
              <a:t> Tajo, Ebro, </a:t>
            </a:r>
            <a:r>
              <a:rPr lang="cs-CZ" dirty="0" err="1"/>
              <a:t>Duero</a:t>
            </a:r>
            <a:r>
              <a:rPr lang="cs-CZ" dirty="0"/>
              <a:t>, </a:t>
            </a:r>
            <a:r>
              <a:rPr lang="cs-CZ" dirty="0" err="1"/>
              <a:t>Guadiana</a:t>
            </a:r>
            <a:r>
              <a:rPr lang="cs-CZ" dirty="0"/>
              <a:t> a Guadalquivir</a:t>
            </a:r>
            <a:endParaRPr lang="cs-CZ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8200" y="4002360"/>
            <a:ext cx="4059936" cy="2234952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412776"/>
            <a:ext cx="8280920" cy="1152128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/>
              <a:t>Nej.hora</a:t>
            </a:r>
            <a:r>
              <a:rPr lang="cs-CZ" dirty="0" smtClean="0"/>
              <a:t>: </a:t>
            </a:r>
            <a:r>
              <a:rPr lang="pt-BR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pt-BR" dirty="0" smtClean="0"/>
              <a:t>Pico </a:t>
            </a:r>
            <a:r>
              <a:rPr lang="pt-BR" dirty="0"/>
              <a:t>de Teide (3718 m)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Pohoří: Pyreneje</a:t>
            </a:r>
            <a:r>
              <a:rPr lang="cs-CZ" dirty="0"/>
              <a:t>, Sierra Nevada a </a:t>
            </a:r>
            <a:r>
              <a:rPr lang="cs-CZ" u="sng" dirty="0" err="1"/>
              <a:t>Kantaberské</a:t>
            </a:r>
            <a:r>
              <a:rPr lang="cs-CZ" u="sng" dirty="0"/>
              <a:t> pohoří</a:t>
            </a: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655225"/>
            <a:ext cx="4707310" cy="4051261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Hlavní model španělského ekonomického růstu (založený hlavně na masové turistice, neustálé výstavbě a dělnických profesích) je kolísavý a nemusí být dlouhodobě </a:t>
            </a:r>
            <a:r>
              <a:rPr lang="cs-CZ" dirty="0" smtClean="0"/>
              <a:t>udržitelný.</a:t>
            </a:r>
          </a:p>
          <a:p>
            <a:r>
              <a:rPr lang="cs-CZ" dirty="0"/>
              <a:t>Dlouhodobě neudržitelný vývoj je viditelný podél španělského pobřeží Středozemního moře, kde se staví domy a turistické komplexy. Ty zabírají obrovské plochy země a vodní zdroje.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</a:t>
            </a:r>
            <a:r>
              <a:rPr lang="cs-CZ" dirty="0" smtClean="0"/>
              <a:t>konomika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Obr,1-</a:t>
            </a:r>
            <a:r>
              <a:rPr lang="cs-CZ" dirty="0"/>
              <a:t>DAVID LIUZZO.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cs.wikipedia.org/wiki/Soubor:EU_location_ESP.png</a:t>
            </a:r>
            <a:endParaRPr lang="cs-CZ" dirty="0" smtClean="0"/>
          </a:p>
          <a:p>
            <a:r>
              <a:rPr lang="cs-CZ" dirty="0" smtClean="0"/>
              <a:t>Obr,2,3-</a:t>
            </a:r>
            <a:r>
              <a:rPr lang="cs-CZ" dirty="0"/>
              <a:t>PEDRO A. GRACIA FAJARDO.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cs.wikipedia.org/wiki/Soubor:Flag_of_Spain.svg</a:t>
            </a:r>
            <a:endParaRPr lang="cs-CZ" dirty="0" smtClean="0"/>
          </a:p>
          <a:p>
            <a:r>
              <a:rPr lang="cs-CZ" dirty="0"/>
              <a:t>SANCHOPANZAXXI.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4"/>
              </a:rPr>
              <a:t>http://cs.wikipedia.org/wiki/Soubor:Escudo_de_Espa%C3%B1a_(mazonado).</a:t>
            </a:r>
            <a:r>
              <a:rPr lang="cs-CZ" dirty="0" smtClean="0">
                <a:hlinkClick r:id="rId4"/>
              </a:rPr>
              <a:t>svg</a:t>
            </a:r>
            <a:endParaRPr lang="cs-CZ" dirty="0" smtClean="0"/>
          </a:p>
          <a:p>
            <a:r>
              <a:rPr lang="cs-CZ" dirty="0" smtClean="0"/>
              <a:t>Obr,4-</a:t>
            </a:r>
            <a:r>
              <a:rPr lang="cs-CZ" dirty="0"/>
              <a:t>BAS DE JONG.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cs.wikipedia.org/wiki/Soubor:Spain.png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405</TotalTime>
  <Words>89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Prezentace aplikace PowerPoint</vt:lpstr>
      <vt:lpstr>Španělsko</vt:lpstr>
      <vt:lpstr>Španělsko</vt:lpstr>
      <vt:lpstr>Poloha</vt:lpstr>
      <vt:lpstr>Vlajka a znak</vt:lpstr>
      <vt:lpstr>Sousedé</vt:lpstr>
      <vt:lpstr>Vodstvo</vt:lpstr>
      <vt:lpstr>Hory</vt:lpstr>
      <vt:lpstr>Ekonomika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Rumunsko</dc:title>
  <dc:creator>Hnis</dc:creator>
  <cp:lastModifiedBy>VYHNÁLEK</cp:lastModifiedBy>
  <cp:revision>18</cp:revision>
  <dcterms:created xsi:type="dcterms:W3CDTF">2013-02-07T16:34:54Z</dcterms:created>
  <dcterms:modified xsi:type="dcterms:W3CDTF">2013-06-20T23:16:41Z</dcterms:modified>
</cp:coreProperties>
</file>