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467543" y="260648"/>
            <a:ext cx="8454551" cy="3600400"/>
          </a:xfrm>
          <a:prstGeom prst="rect">
            <a:avLst/>
          </a:prstGeom>
        </p:spPr>
        <p:txBody>
          <a:bodyPr vert="horz" lIns="91440" tIns="45720" rIns="91440" bIns="9144" rtlCol="0" anchor="b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Název školy: ZŠ a MŠ Zvole, okr. Praha-západ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Autor: Mgr. Lucie Strejcová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Název</a:t>
            </a:r>
            <a:r>
              <a:rPr lang="cs-CZ" sz="2400" smtClean="0">
                <a:solidFill>
                  <a:schemeClr val="accent1">
                    <a:lumMod val="75000"/>
                  </a:schemeClr>
                </a:solidFill>
              </a:rPr>
              <a:t>: </a:t>
            </a:r>
            <a:r>
              <a:rPr lang="cs-CZ" sz="2400" smtClean="0">
                <a:solidFill>
                  <a:schemeClr val="accent1">
                    <a:lumMod val="75000"/>
                  </a:schemeClr>
                </a:solidFill>
              </a:rPr>
              <a:t>VY_32_INOVACE_02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4Š dynamika</a:t>
            </a:r>
          </a:p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Téma: Umění a kultura –</a:t>
            </a:r>
            <a:r>
              <a:rPr lang="cs-CZ" sz="2400" dirty="0" err="1" smtClean="0"/>
              <a:t>Hv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Číslo projektu: CZ.1.07/1.4.00/21.0305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085184"/>
            <a:ext cx="5718175" cy="1189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3168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mají hlasovací myši. </a:t>
            </a:r>
          </a:p>
          <a:p>
            <a:r>
              <a:rPr lang="cs-CZ" dirty="0" smtClean="0"/>
              <a:t>Při kliknutí na správné písmeno odpověď odskočí. Při kliknutí na špatné písmeno odpověď zmizí.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138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2168" y="1223631"/>
            <a:ext cx="5427984" cy="38415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b="1" dirty="0" smtClean="0"/>
              <a:t>Skladatel chce, abychom hráli nahlas. Označí skladbu: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11144"/>
            <a:ext cx="7756263" cy="1054250"/>
          </a:xfrm>
        </p:spPr>
        <p:txBody>
          <a:bodyPr/>
          <a:lstStyle/>
          <a:p>
            <a:r>
              <a:rPr lang="cs-CZ" dirty="0" smtClean="0"/>
              <a:t>Dynamika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56176" y="98072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p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02221" y="141277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</a:t>
            </a:r>
            <a:r>
              <a:rPr lang="cs-CZ" dirty="0" err="1" smtClean="0"/>
              <a:t>mf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2404" y="1916832"/>
            <a:ext cx="486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 f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2168" y="2826233"/>
            <a:ext cx="52839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Skladatel chce, abychom hráli tiše. </a:t>
            </a:r>
            <a:r>
              <a:rPr lang="cs-CZ" sz="1600" b="1" dirty="0"/>
              <a:t>Označí skladbu: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65266" y="4316587"/>
            <a:ext cx="620319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Skladatel chce, abychom hráli středně silně. Označí </a:t>
            </a:r>
            <a:r>
              <a:rPr lang="cs-CZ" sz="1600" b="1" dirty="0"/>
              <a:t>skladbu: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249179" y="247342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p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01284" y="2856714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 </a:t>
            </a:r>
            <a:r>
              <a:rPr lang="cs-CZ" dirty="0" err="1" smtClean="0"/>
              <a:t>mf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66203" y="3249876"/>
            <a:ext cx="628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f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28961" y="4271610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 </a:t>
            </a:r>
            <a:r>
              <a:rPr lang="cs-CZ" dirty="0" err="1" smtClean="0"/>
              <a:t>mf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57844" y="4630800"/>
            <a:ext cx="628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f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55323" y="3900697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8439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1" grpId="0"/>
      <p:bldP spid="12" grpId="0"/>
      <p:bldP spid="13" grpId="0"/>
      <p:bldP spid="16" grpId="0"/>
      <p:bldP spid="17" grpId="0"/>
      <p:bldP spid="18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0</TotalTime>
  <Words>92</Words>
  <Application>Microsoft Office PowerPoint</Application>
  <PresentationFormat>Předvádění na obrazovce (4:3)</PresentationFormat>
  <Paragraphs>18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Tvrdý obal</vt:lpstr>
      <vt:lpstr>Prezentace aplikace PowerPoint</vt:lpstr>
      <vt:lpstr>Anotace</vt:lpstr>
      <vt:lpstr>Dynamika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Reditelna</dc:creator>
  <cp:lastModifiedBy>ZŠ a MŠ Zvole</cp:lastModifiedBy>
  <cp:revision>3</cp:revision>
  <dcterms:created xsi:type="dcterms:W3CDTF">2012-01-20T14:19:24Z</dcterms:created>
  <dcterms:modified xsi:type="dcterms:W3CDTF">2012-01-21T18:15:28Z</dcterms:modified>
</cp:coreProperties>
</file>