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62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5156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296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993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704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130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203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8877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100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7556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1C0AA-D77E-4950-85B3-5C50AA4A9A34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8C81D-F47A-418A-9438-872612B9A5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989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071546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28.12.2010</a:t>
            </a:r>
            <a:br>
              <a:rPr lang="cs-CZ" sz="2800" dirty="0" smtClean="0"/>
            </a:br>
            <a:r>
              <a:rPr lang="cs-CZ" sz="2800" dirty="0" smtClean="0"/>
              <a:t>Název materiálu: VY_32_INOVACE_13_ČESKÝ 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Anotace: Prezentace procvičuje probranou látku českého jazyka ze</a:t>
            </a:r>
            <a:br>
              <a:rPr lang="cs-CZ" dirty="0" smtClean="0"/>
            </a:br>
            <a:r>
              <a:rPr lang="cs-CZ" dirty="0" smtClean="0"/>
              <a:t> 3. ročníku o čísle podstatných jmen</a:t>
            </a:r>
          </a:p>
          <a:p>
            <a:pPr algn="ctr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28794" y="5072074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Podstatná jména – 4.ročník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0952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accent5">
                    <a:lumMod val="75000"/>
                  </a:schemeClr>
                </a:solidFill>
              </a:rPr>
              <a:t>Opakování: číslo</a:t>
            </a:r>
          </a:p>
          <a:p>
            <a:endParaRPr lang="cs-CZ" sz="4800" i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812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Číslo jednotné a množné</a:t>
            </a:r>
            <a:endParaRPr lang="cs-CZ" sz="5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Urči číslo daných podstatných jmen: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Rodiče, žížala, pánové, jídlo, horečka, okna, teploměry, salát, sýry, housky, máslo, svačiny, obědy, večeře, ráno, místnosti, maminka, sestry, papíry, chlapci, hokejka, vidličky, zájem, náměstí, hřiště, nůžky, kalhoty.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02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Číslo jednotné a množné: </a:t>
            </a:r>
            <a:r>
              <a:rPr lang="cs-CZ" i="1" dirty="0" smtClean="0">
                <a:solidFill>
                  <a:srgbClr val="FF0000"/>
                </a:solidFill>
              </a:rPr>
              <a:t>řešení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Urči číslo daných podstatných jmen: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Rodiče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žížala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pánové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jídlo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horečka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okna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teploměry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salát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sýry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housky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máslo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svačiny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obědy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večeře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/>
              <a:t>., ráno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místnosti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maminka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sestry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papíry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chlapci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hokejka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vidličky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zájem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náměstí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hřiště –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, nůžky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, kalhoty – </a:t>
            </a:r>
            <a:r>
              <a:rPr lang="cs-CZ" dirty="0" smtClean="0">
                <a:solidFill>
                  <a:srgbClr val="FF0000"/>
                </a:solidFill>
              </a:rPr>
              <a:t>mn.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mn.</a:t>
            </a:r>
            <a:r>
              <a:rPr lang="cs-CZ" dirty="0" smtClean="0"/>
              <a:t> – číslo množné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– číslo jednotné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228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28.12.2010 Název materiálu: VY_32_INOVACE_13_ČESKÝ JAZYK PRO  4. ROČNÍK_PODSTATNÁ JMÉNA</vt:lpstr>
      <vt:lpstr>Podstatná jména – 4.ročník</vt:lpstr>
      <vt:lpstr>Číslo jednotné a množné</vt:lpstr>
      <vt:lpstr>Číslo jednotné a množné: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4.ročník</dc:title>
  <dc:creator>pc</dc:creator>
  <cp:lastModifiedBy>Venclovi</cp:lastModifiedBy>
  <cp:revision>11</cp:revision>
  <dcterms:created xsi:type="dcterms:W3CDTF">2011-02-01T17:27:26Z</dcterms:created>
  <dcterms:modified xsi:type="dcterms:W3CDTF">2013-06-17T20:09:50Z</dcterms:modified>
</cp:coreProperties>
</file>