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23A0A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 autoAdjust="0"/>
    <p:restoredTop sz="94628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1A308-3624-4267-B87D-9B2E0DB1D7B0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36ECA-63D2-4406-B0F0-C2319A373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722840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1A308-3624-4267-B87D-9B2E0DB1D7B0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36ECA-63D2-4406-B0F0-C2319A373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625471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1A308-3624-4267-B87D-9B2E0DB1D7B0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36ECA-63D2-4406-B0F0-C2319A373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158523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1A308-3624-4267-B87D-9B2E0DB1D7B0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36ECA-63D2-4406-B0F0-C2319A373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535733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1A308-3624-4267-B87D-9B2E0DB1D7B0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36ECA-63D2-4406-B0F0-C2319A373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581607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1A308-3624-4267-B87D-9B2E0DB1D7B0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36ECA-63D2-4406-B0F0-C2319A373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235291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1A308-3624-4267-B87D-9B2E0DB1D7B0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36ECA-63D2-4406-B0F0-C2319A373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26944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1A308-3624-4267-B87D-9B2E0DB1D7B0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36ECA-63D2-4406-B0F0-C2319A373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84107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1A308-3624-4267-B87D-9B2E0DB1D7B0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36ECA-63D2-4406-B0F0-C2319A373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1468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1A308-3624-4267-B87D-9B2E0DB1D7B0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36ECA-63D2-4406-B0F0-C2319A373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61683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1A308-3624-4267-B87D-9B2E0DB1D7B0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36ECA-63D2-4406-B0F0-C2319A373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377263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A1A308-3624-4267-B87D-9B2E0DB1D7B0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536ECA-63D2-4406-B0F0-C2319A373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727914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071546"/>
            <a:ext cx="8229600" cy="1143000"/>
          </a:xfrm>
        </p:spPr>
        <p:txBody>
          <a:bodyPr>
            <a:noAutofit/>
          </a:bodyPr>
          <a:lstStyle/>
          <a:p>
            <a:r>
              <a:rPr lang="cs-CZ" sz="2800" dirty="0" smtClean="0"/>
              <a:t>Název školy: Základní a Mateřská škola </a:t>
            </a:r>
            <a:r>
              <a:rPr lang="cs-CZ" sz="2800" dirty="0" err="1" smtClean="0"/>
              <a:t>Bečváry</a:t>
            </a:r>
            <a:r>
              <a:rPr lang="cs-CZ" sz="2800" dirty="0" smtClean="0"/>
              <a:t>, okres Kolín</a:t>
            </a:r>
            <a:br>
              <a:rPr lang="cs-CZ" sz="2800" dirty="0" smtClean="0"/>
            </a:br>
            <a:r>
              <a:rPr lang="cs-CZ" sz="2800" dirty="0" smtClean="0"/>
              <a:t>Autor: Mgr. Kateřina Venclová</a:t>
            </a:r>
            <a:br>
              <a:rPr lang="cs-CZ" sz="2800" dirty="0" smtClean="0"/>
            </a:br>
            <a:r>
              <a:rPr lang="cs-CZ" sz="2800" dirty="0" smtClean="0"/>
              <a:t>Datum tvorby: 11.2.2011</a:t>
            </a:r>
            <a:br>
              <a:rPr lang="cs-CZ" sz="2800" dirty="0" smtClean="0"/>
            </a:br>
            <a:r>
              <a:rPr lang="cs-CZ" sz="2800" dirty="0" smtClean="0"/>
              <a:t>Název materiálu: VY_32_INOVACE_20_ČESKÝ JAZYK PRO  4. ROČNÍK_PODSTATNÁ JMÉNA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lum/>
            <a:alphaModFix/>
          </a:blip>
          <a:srcRect/>
          <a:stretch>
            <a:fillRect/>
          </a:stretch>
        </p:blipFill>
        <p:spPr>
          <a:xfrm>
            <a:off x="2000232" y="5715016"/>
            <a:ext cx="5407429" cy="1047404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Obdélník 4"/>
          <p:cNvSpPr/>
          <p:nvPr/>
        </p:nvSpPr>
        <p:spPr>
          <a:xfrm>
            <a:off x="571472" y="2714620"/>
            <a:ext cx="785818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dirty="0" smtClean="0"/>
          </a:p>
          <a:p>
            <a:endParaRPr lang="cs-CZ" sz="2800" dirty="0" smtClean="0"/>
          </a:p>
          <a:p>
            <a:pPr algn="ctr">
              <a:buNone/>
            </a:pPr>
            <a:r>
              <a:rPr lang="cs-CZ" sz="2800" dirty="0" smtClean="0"/>
              <a:t>Anotace: Prezentace </a:t>
            </a:r>
            <a:r>
              <a:rPr lang="cs-CZ" sz="2800" dirty="0" smtClean="0"/>
              <a:t>shrnuje</a:t>
            </a:r>
            <a:r>
              <a:rPr lang="cs-CZ" sz="2800" dirty="0" smtClean="0"/>
              <a:t> </a:t>
            </a:r>
            <a:r>
              <a:rPr lang="cs-CZ" sz="2800" dirty="0" smtClean="0"/>
              <a:t>probranou látku českého jazyka </a:t>
            </a:r>
            <a:r>
              <a:rPr lang="cs-CZ" sz="2800" dirty="0" smtClean="0"/>
              <a:t>o podstatných jménech ze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 4. </a:t>
            </a:r>
            <a:r>
              <a:rPr lang="cs-CZ" sz="2800" dirty="0" smtClean="0"/>
              <a:t>ročníku.</a:t>
            </a:r>
            <a:endParaRPr lang="cs-CZ" sz="2800" dirty="0" smtClean="0"/>
          </a:p>
          <a:p>
            <a:pPr algn="ctr">
              <a:buNone/>
            </a:pPr>
            <a:endParaRPr lang="cs-CZ" sz="2800" dirty="0" smtClean="0"/>
          </a:p>
          <a:p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052736"/>
            <a:ext cx="7772400" cy="1470025"/>
          </a:xfrm>
        </p:spPr>
        <p:txBody>
          <a:bodyPr>
            <a:noAutofit/>
          </a:bodyPr>
          <a:lstStyle/>
          <a:p>
            <a:r>
              <a:rPr lang="cs-CZ" sz="6600" dirty="0" smtClean="0"/>
              <a:t>Podstatná jména – 4.ročník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212976"/>
            <a:ext cx="6400800" cy="936104"/>
          </a:xfrm>
        </p:spPr>
        <p:txBody>
          <a:bodyPr>
            <a:normAutofit/>
          </a:bodyPr>
          <a:lstStyle/>
          <a:p>
            <a:r>
              <a:rPr lang="cs-CZ" sz="4800" u="sng" dirty="0" smtClean="0">
                <a:solidFill>
                  <a:srgbClr val="B23A0A"/>
                </a:solidFill>
              </a:rPr>
              <a:t>Shrnutí</a:t>
            </a:r>
          </a:p>
          <a:p>
            <a:endParaRPr lang="cs-CZ" sz="4800" u="sng" dirty="0">
              <a:solidFill>
                <a:srgbClr val="B23A0A"/>
              </a:solidFill>
            </a:endParaRPr>
          </a:p>
          <a:p>
            <a:endParaRPr lang="cs-CZ" sz="4800" u="sng" dirty="0">
              <a:solidFill>
                <a:srgbClr val="B23A0A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20269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r>
              <a:rPr lang="cs-CZ" u="sng" dirty="0" smtClean="0"/>
              <a:t>U podstatných jmen určujeme: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000240"/>
            <a:ext cx="8229600" cy="4525963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400" b="1" dirty="0" smtClean="0"/>
              <a:t>Rod</a:t>
            </a:r>
          </a:p>
          <a:p>
            <a:pPr marL="0" indent="0" algn="ctr">
              <a:buNone/>
            </a:pPr>
            <a:r>
              <a:rPr lang="cs-CZ" sz="5400" b="1" dirty="0" smtClean="0"/>
              <a:t>Číslo</a:t>
            </a:r>
          </a:p>
          <a:p>
            <a:pPr marL="0" indent="0" algn="ctr">
              <a:buNone/>
            </a:pPr>
            <a:r>
              <a:rPr lang="cs-CZ" sz="5400" b="1" dirty="0" smtClean="0"/>
              <a:t>Pád</a:t>
            </a:r>
          </a:p>
          <a:p>
            <a:pPr marL="0" indent="0" algn="ctr">
              <a:buNone/>
            </a:pPr>
            <a:r>
              <a:rPr lang="cs-CZ" sz="5400" b="1" dirty="0" smtClean="0"/>
              <a:t>Vzor</a:t>
            </a:r>
          </a:p>
          <a:p>
            <a:pPr marL="0" indent="0" algn="ctr">
              <a:buNone/>
            </a:pPr>
            <a:endParaRPr lang="cs-CZ" sz="5400" b="1" dirty="0" smtClean="0"/>
          </a:p>
          <a:p>
            <a:pPr marL="0" indent="0" algn="ctr">
              <a:buNone/>
            </a:pPr>
            <a:r>
              <a:rPr lang="cs-CZ" sz="5400" b="1" dirty="0"/>
              <a:t>	 </a:t>
            </a:r>
            <a:r>
              <a:rPr lang="cs-CZ" sz="5400" b="1" dirty="0" smtClean="0"/>
              <a:t> </a:t>
            </a:r>
            <a:endParaRPr lang="cs-CZ" sz="5400" b="1" dirty="0"/>
          </a:p>
        </p:txBody>
      </p:sp>
    </p:spTree>
    <p:extLst>
      <p:ext uri="{BB962C8B-B14F-4D97-AF65-F5344CB8AC3E}">
        <p14:creationId xmlns="" xmlns:p14="http://schemas.microsoft.com/office/powerpoint/2010/main" val="3278244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U podstatných jmen určujeme: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071678"/>
            <a:ext cx="8229600" cy="4525963"/>
          </a:xfrm>
        </p:spPr>
        <p:txBody>
          <a:bodyPr/>
          <a:lstStyle/>
          <a:p>
            <a:pPr marL="514350" indent="-514350"/>
            <a:r>
              <a:rPr lang="cs-CZ" b="1" u="sng" dirty="0" smtClean="0"/>
              <a:t>Rod </a:t>
            </a:r>
            <a:r>
              <a:rPr lang="cs-CZ" dirty="0" smtClean="0"/>
              <a:t> -  </a:t>
            </a:r>
            <a:r>
              <a:rPr lang="cs-CZ" i="1" dirty="0" smtClean="0"/>
              <a:t>mužský</a:t>
            </a:r>
            <a:r>
              <a:rPr lang="cs-CZ" dirty="0" smtClean="0"/>
              <a:t>  -  životný</a:t>
            </a:r>
          </a:p>
          <a:p>
            <a:pPr marL="514350" indent="-514350">
              <a:buNone/>
            </a:pPr>
            <a:r>
              <a:rPr lang="cs-CZ" dirty="0" smtClean="0"/>
              <a:t>				       neživotný</a:t>
            </a:r>
          </a:p>
          <a:p>
            <a:pPr marL="514350" indent="-514350">
              <a:buNone/>
            </a:pPr>
            <a:r>
              <a:rPr lang="cs-CZ" dirty="0" smtClean="0"/>
              <a:t>		        </a:t>
            </a:r>
            <a:r>
              <a:rPr lang="cs-CZ" i="1" dirty="0" smtClean="0"/>
              <a:t>ženský</a:t>
            </a:r>
          </a:p>
          <a:p>
            <a:pPr marL="514350" indent="-514350">
              <a:buNone/>
            </a:pPr>
            <a:r>
              <a:rPr lang="cs-CZ" i="1" dirty="0" smtClean="0"/>
              <a:t>		        střední</a:t>
            </a:r>
          </a:p>
          <a:p>
            <a:pPr marL="514350" indent="-514350"/>
            <a:r>
              <a:rPr lang="cs-CZ" b="1" u="sng" dirty="0" smtClean="0"/>
              <a:t>Číslo</a:t>
            </a:r>
            <a:r>
              <a:rPr lang="cs-CZ" dirty="0" smtClean="0"/>
              <a:t>  -  </a:t>
            </a:r>
            <a:r>
              <a:rPr lang="cs-CZ" i="1" dirty="0" smtClean="0"/>
              <a:t>jednotné</a:t>
            </a:r>
          </a:p>
          <a:p>
            <a:pPr marL="514350" indent="-514350">
              <a:buNone/>
            </a:pPr>
            <a:r>
              <a:rPr lang="cs-CZ" i="1" dirty="0" smtClean="0"/>
              <a:t>			množné</a:t>
            </a:r>
            <a:endParaRPr lang="cs-CZ" i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Pád: pádové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Kdo? Co?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Koho? Čeho?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Komu? Čemu?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Koho? Co?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Oslovujeme! Voláme!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 kom? O čem?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Kým? Čím?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Vzory podstatných jmen: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214554"/>
            <a:ext cx="8229600" cy="4525963"/>
          </a:xfrm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Rod mužský životný: </a:t>
            </a:r>
            <a:r>
              <a:rPr lang="cs-CZ" sz="4000" dirty="0" smtClean="0"/>
              <a:t>pán, muž, předseda, soudce</a:t>
            </a:r>
          </a:p>
          <a:p>
            <a:r>
              <a:rPr lang="cs-CZ" sz="4000" dirty="0" smtClean="0">
                <a:solidFill>
                  <a:srgbClr val="00B0F0"/>
                </a:solidFill>
              </a:rPr>
              <a:t>Rod mužský neživotný:</a:t>
            </a:r>
            <a:r>
              <a:rPr lang="cs-CZ" sz="4000" dirty="0" smtClean="0"/>
              <a:t> hrad, stroj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Rod ženský: </a:t>
            </a:r>
            <a:r>
              <a:rPr lang="cs-CZ" sz="4000" dirty="0" smtClean="0"/>
              <a:t>žena, růže, píseň, kost</a:t>
            </a:r>
          </a:p>
          <a:p>
            <a:r>
              <a:rPr lang="cs-CZ" sz="4000" dirty="0" smtClean="0">
                <a:solidFill>
                  <a:srgbClr val="FFC000"/>
                </a:solidFill>
              </a:rPr>
              <a:t>Rod střední: </a:t>
            </a:r>
            <a:r>
              <a:rPr lang="cs-CZ" sz="4000" dirty="0" smtClean="0"/>
              <a:t>město, moře, kuře, stavení</a:t>
            </a:r>
            <a:endParaRPr lang="cs-CZ" sz="4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Archiv autora.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130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Název školy: Základní a Mateřská škola Bečváry, okres Kolín Autor: Mgr. Kateřina Venclová Datum tvorby: 11.2.2011 Název materiálu: VY_32_INOVACE_20_ČESKÝ JAZYK PRO  4. ROČNÍK_PODSTATNÁ JMÉNA</vt:lpstr>
      <vt:lpstr>Podstatná jména – 4.ročník</vt:lpstr>
      <vt:lpstr>U podstatných jmen určujeme:</vt:lpstr>
      <vt:lpstr>U podstatných jmen určujeme:</vt:lpstr>
      <vt:lpstr>Pád: pádové otázky</vt:lpstr>
      <vt:lpstr>Vzory podstatných jmen: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– 4.ročník</dc:title>
  <dc:creator>pc</dc:creator>
  <cp:lastModifiedBy>Venclovi</cp:lastModifiedBy>
  <cp:revision>10</cp:revision>
  <dcterms:created xsi:type="dcterms:W3CDTF">2011-03-06T20:01:25Z</dcterms:created>
  <dcterms:modified xsi:type="dcterms:W3CDTF">2013-06-22T20:58:27Z</dcterms:modified>
</cp:coreProperties>
</file>