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7BBE3"/>
    <a:srgbClr val="ED69C1"/>
    <a:srgbClr val="A6A6A6"/>
    <a:srgbClr val="E428A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2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VY_32_INOVACE_12_Klaunovy </a:t>
          </a:r>
          <a:r>
            <a:rPr lang="cs-CZ" sz="2000" baseline="0" dirty="0" smtClean="0"/>
            <a:t>barvy-píseň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Dana Svobodová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Dana Svobodová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VY_32_INOVACE_12_Klaunovy </a:t>
          </a:r>
          <a:r>
            <a:rPr lang="cs-CZ" sz="2000" kern="1200" baseline="0" dirty="0" smtClean="0"/>
            <a:t>barvy-píseň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0709264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využitelný pro práci na interaktivní tabuli</a:t>
            </a:r>
          </a:p>
          <a:p>
            <a:r>
              <a:rPr lang="cs-CZ" dirty="0" smtClean="0"/>
              <a:t>Učivo určeno pro </a:t>
            </a:r>
            <a:r>
              <a:rPr lang="cs-CZ" dirty="0" smtClean="0"/>
              <a:t>3.ročník ZŠ</a:t>
            </a:r>
            <a:endParaRPr lang="cs-CZ" dirty="0" smtClean="0"/>
          </a:p>
          <a:p>
            <a:r>
              <a:rPr lang="cs-CZ" dirty="0" smtClean="0"/>
              <a:t>Anglický jazyk-Klaunovy barvy-píseň</a:t>
            </a:r>
          </a:p>
          <a:p>
            <a:r>
              <a:rPr lang="cs-CZ" dirty="0"/>
              <a:t>P</a:t>
            </a:r>
            <a:r>
              <a:rPr lang="cs-CZ" dirty="0" smtClean="0"/>
              <a:t>rocvičení </a:t>
            </a:r>
            <a:r>
              <a:rPr lang="cs-CZ" dirty="0" smtClean="0"/>
              <a:t>slovní </a:t>
            </a:r>
            <a:r>
              <a:rPr lang="cs-CZ" dirty="0" err="1" smtClean="0"/>
              <a:t>zásoby,výslovnost</a:t>
            </a:r>
            <a:r>
              <a:rPr lang="cs-CZ" dirty="0" smtClean="0"/>
              <a:t>-čtení,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psaní-doplňovíní</a:t>
            </a:r>
            <a:r>
              <a:rPr lang="cs-CZ" dirty="0" smtClean="0"/>
              <a:t> slov k barvám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/>
              <a:t>N</a:t>
            </a:r>
            <a:r>
              <a:rPr lang="cs-CZ" dirty="0" smtClean="0"/>
              <a:t>ácvik písně -hudební doprovod/učitel/.  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3271" y="79455"/>
            <a:ext cx="8229600" cy="1143000"/>
          </a:xfrm>
        </p:spPr>
        <p:txBody>
          <a:bodyPr/>
          <a:lstStyle/>
          <a:p>
            <a:r>
              <a:rPr lang="cs-CZ" dirty="0" smtClean="0"/>
              <a:t>COLOURS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4768" y="98072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colour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  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5846910" y="1878539"/>
            <a:ext cx="1454434" cy="2160240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BROWN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607069" y="3827124"/>
            <a:ext cx="1274440" cy="218194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BLACK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2843808" y="4336757"/>
            <a:ext cx="1368152" cy="185524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YELLOW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1893697" y="1878539"/>
            <a:ext cx="1538363" cy="2289583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RED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4067944" y="1556792"/>
            <a:ext cx="1274440" cy="195587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BLUE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7301344" y="3710683"/>
            <a:ext cx="1216349" cy="241482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WHITE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4644008" y="4028847"/>
            <a:ext cx="1512168" cy="2163155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ORANGE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7452318" y="650955"/>
            <a:ext cx="1296145" cy="2307704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GREEN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26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1162472" y="1196752"/>
            <a:ext cx="914400" cy="9144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6403935" y="1171600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403935" y="2614914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987824" y="1171600"/>
            <a:ext cx="914400" cy="914400"/>
          </a:xfrm>
          <a:prstGeom prst="ellipse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987824" y="261491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663867" y="1210041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234480" y="2705860"/>
            <a:ext cx="914400" cy="9144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686461" y="2614023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1591581" y="92166"/>
            <a:ext cx="532363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KLAUNOVY BARVY</a:t>
            </a:r>
            <a:endParaRPr lang="cs-CZ" sz="5400" dirty="0"/>
          </a:p>
        </p:txBody>
      </p:sp>
      <p:sp>
        <p:nvSpPr>
          <p:cNvPr id="12" name="Ovál 11"/>
          <p:cNvSpPr/>
          <p:nvPr/>
        </p:nvSpPr>
        <p:spPr>
          <a:xfrm>
            <a:off x="1288588" y="4170784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2999300" y="411593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686461" y="4115932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6558117" y="4115932"/>
            <a:ext cx="914400" cy="914400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2119505" y="1423119"/>
            <a:ext cx="6559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and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927670" y="1397967"/>
            <a:ext cx="6559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and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600861" y="1336093"/>
            <a:ext cx="6559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and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202988" y="2932227"/>
            <a:ext cx="6559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and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948333" y="2840390"/>
            <a:ext cx="6559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and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654175" y="2705860"/>
            <a:ext cx="6559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and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927670" y="4366445"/>
            <a:ext cx="32573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/>
              <a:t>,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747986" y="4342299"/>
            <a:ext cx="6559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and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472517" y="4366445"/>
            <a:ext cx="32573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/>
              <a:t>,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352743" y="2840390"/>
            <a:ext cx="32573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/>
              <a:t>,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7318335" y="1369859"/>
            <a:ext cx="32573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/>
              <a:t>,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2205232" y="4419243"/>
            <a:ext cx="32573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/>
              <a:t>,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1731950" y="5542627"/>
            <a:ext cx="54802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v</a:t>
            </a:r>
            <a:r>
              <a:rPr lang="cs-CZ" sz="4000" dirty="0" smtClean="0"/>
              <a:t>šechny barvy nosí klaun,</a:t>
            </a:r>
            <a:endParaRPr lang="cs-CZ" sz="4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745787" y="6074071"/>
            <a:ext cx="54802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v</a:t>
            </a:r>
            <a:r>
              <a:rPr lang="cs-CZ" sz="4000" dirty="0" smtClean="0"/>
              <a:t>šechny barvy nosí klaun.</a:t>
            </a:r>
            <a:endParaRPr lang="cs-CZ" sz="4000" dirty="0"/>
          </a:p>
        </p:txBody>
      </p:sp>
      <p:pic>
        <p:nvPicPr>
          <p:cNvPr id="1026" name="Picture 2" descr="C:\Users\Dana\AppData\Local\Microsoft\Windows\Temporary Internet Files\Content.IE5\6HVMEIDX\MC9004261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2517" y="221015"/>
            <a:ext cx="1476375" cy="1638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ana\AppData\Local\Microsoft\Windows\Temporary Internet Files\Content.IE5\HFLBR8VS\MC9003431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48270"/>
            <a:ext cx="1145743" cy="995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162472" y="2111464"/>
            <a:ext cx="914400" cy="3569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1345982" y="5096932"/>
            <a:ext cx="914400" cy="3569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696690" y="2124441"/>
            <a:ext cx="914400" cy="3569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6472975" y="2124441"/>
            <a:ext cx="914400" cy="3569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2987824" y="2118614"/>
            <a:ext cx="914400" cy="3569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1288587" y="3637191"/>
            <a:ext cx="914400" cy="3569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4696690" y="3528423"/>
            <a:ext cx="914400" cy="3569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6497549" y="3529314"/>
            <a:ext cx="914400" cy="3569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2999300" y="3534291"/>
            <a:ext cx="914400" cy="3569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3076744" y="5030332"/>
            <a:ext cx="914400" cy="3569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4739775" y="5085184"/>
            <a:ext cx="914400" cy="3569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6620177" y="5030332"/>
            <a:ext cx="914400" cy="35698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2575457" y="834388"/>
            <a:ext cx="27457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Doplň do textu názvy barev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3728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6632"/>
            <a:ext cx="9144000" cy="67413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4950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323</TotalTime>
  <Words>97</Words>
  <Application>Microsoft Office PowerPoint</Application>
  <PresentationFormat>Předvádění na obrazovce (4:3)</PresentationFormat>
  <Paragraphs>43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COLOURS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49</cp:revision>
  <dcterms:created xsi:type="dcterms:W3CDTF">2011-06-20T10:40:08Z</dcterms:created>
  <dcterms:modified xsi:type="dcterms:W3CDTF">2013-06-22T11:53:54Z</dcterms:modified>
</cp:coreProperties>
</file>