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69" r:id="rId4"/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57" autoAdjust="0"/>
  </p:normalViewPr>
  <p:slideViewPr>
    <p:cSldViewPr>
      <p:cViewPr varScale="1">
        <p:scale>
          <a:sx n="109" d="100"/>
          <a:sy n="109" d="100"/>
        </p:scale>
        <p:origin x="167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17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697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897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47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387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812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061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805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852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00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737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4E7B1-0491-4A9C-B8F1-DAA55F4A25B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114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68800-6287-4EF8-9397-40C9A74A015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345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7C794-3A50-4068-88C1-BA74DCE7238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9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A6AD6-9715-4656-9C74-F1BEFA72339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004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9CE7B-C80C-4F99-9CCB-2DC14CE0093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7879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739C4-5B9D-4309-BC99-AFEF8A72294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064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63C66-B57A-49DD-93DA-DD7205F2280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3283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8C89E-F295-44C5-B21A-B4D4EF4EBF6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3064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E8DB9-E79A-424E-AB56-F43BE25D70A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839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95C2A-8C9D-4363-AB7A-F941A849B65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8265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5B6E8-EDAC-487F-94E1-3EE77B5E03A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31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7EF9C-0F9A-4E67-B9A1-09C8DDE8D922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CF473-39BF-452B-B354-5B43C0471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430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C5654D-FAA6-410C-8B52-2D7A79CB37C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80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631677"/>
              </p:ext>
            </p:extLst>
          </p:nvPr>
        </p:nvGraphicFramePr>
        <p:xfrm>
          <a:off x="1647825" y="404813"/>
          <a:ext cx="5848350" cy="2232023"/>
        </p:xfrm>
        <a:graphic>
          <a:graphicData uri="http://schemas.openxmlformats.org/drawingml/2006/table">
            <a:tbl>
              <a:tblPr firstRow="1" firstCol="1" bandRow="1"/>
              <a:tblGrid>
                <a:gridCol w="1778884"/>
                <a:gridCol w="4069466"/>
              </a:tblGrid>
              <a:tr h="46786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Vladimír Rychlý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VY_32_Inovace_Informatika_1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Power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Point – vkládání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videa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7550" y="2924175"/>
            <a:ext cx="26289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54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popisující způsob vložení videa do prezentace programu Microsoft Office </a:t>
            </a:r>
            <a:r>
              <a:rPr lang="cs-CZ" dirty="0" err="1" smtClean="0"/>
              <a:t>Power</a:t>
            </a:r>
            <a:r>
              <a:rPr lang="cs-CZ" dirty="0" smtClean="0"/>
              <a:t> Point 2010. Obsahuje podrobný popis a některé možnosti nastavení, vše na řešených příkladech. Obsahuje i úkol pro žáky. Možno použít i pro samostudium.</a:t>
            </a:r>
          </a:p>
        </p:txBody>
      </p:sp>
    </p:spTree>
    <p:extLst>
      <p:ext uri="{BB962C8B-B14F-4D97-AF65-F5344CB8AC3E}">
        <p14:creationId xmlns:p14="http://schemas.microsoft.com/office/powerpoint/2010/main" val="41423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Vkládání videa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647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Formáty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Power</a:t>
            </a:r>
            <a:r>
              <a:rPr lang="cs-CZ" dirty="0" smtClean="0"/>
              <a:t> Point ve verzi Office 2010 by měl přehrát videa běžných formátů.</a:t>
            </a:r>
          </a:p>
          <a:p>
            <a:r>
              <a:rPr lang="cs-CZ" dirty="0" smtClean="0"/>
              <a:t>Nejčastější formáty videa mají koncovku: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.</a:t>
            </a:r>
            <a:r>
              <a:rPr lang="cs-CZ" dirty="0" err="1" smtClean="0"/>
              <a:t>avi</a:t>
            </a:r>
            <a:endParaRPr lang="cs-CZ" dirty="0" smtClean="0"/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.mp4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.</a:t>
            </a:r>
            <a:r>
              <a:rPr lang="cs-CZ" dirty="0" err="1" smtClean="0"/>
              <a:t>mov</a:t>
            </a:r>
            <a:endParaRPr lang="cs-CZ" dirty="0" smtClean="0"/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.</a:t>
            </a:r>
            <a:r>
              <a:rPr lang="cs-CZ" dirty="0" err="1" smtClean="0"/>
              <a:t>wmv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743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Klikněte na ikonu pro vložení videa</a:t>
            </a:r>
            <a:endParaRPr lang="cs-CZ" sz="4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34"/>
          <a:stretch/>
        </p:blipFill>
        <p:spPr bwMode="auto">
          <a:xfrm>
            <a:off x="755576" y="1484784"/>
            <a:ext cx="7416824" cy="3863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5733256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Ikona pro vložení videa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4932040" y="3861048"/>
            <a:ext cx="720080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50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Vyberte video uložené ve vašem počítači a </a:t>
            </a:r>
            <a:r>
              <a:rPr lang="cs-CZ" sz="3600" dirty="0" err="1" smtClean="0"/>
              <a:t>a</a:t>
            </a:r>
            <a:r>
              <a:rPr lang="cs-CZ" sz="3600" dirty="0" smtClean="0"/>
              <a:t> potvrďte tlačítkem </a:t>
            </a:r>
            <a:r>
              <a:rPr lang="cs-CZ" sz="3600" i="1" dirty="0" smtClean="0"/>
              <a:t>Vložit</a:t>
            </a:r>
            <a:endParaRPr lang="cs-CZ" sz="36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5506" y="1628800"/>
            <a:ext cx="7992888" cy="434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90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/>
              <a:t>Klikněte do rámečku s videem a pak na kartě </a:t>
            </a:r>
            <a:r>
              <a:rPr lang="cs-CZ" sz="2000" i="1" dirty="0" smtClean="0"/>
              <a:t>Nástroje pro video </a:t>
            </a:r>
            <a:r>
              <a:rPr lang="cs-CZ" sz="2000" dirty="0" smtClean="0"/>
              <a:t>vyberte </a:t>
            </a:r>
            <a:r>
              <a:rPr lang="cs-CZ" sz="2000" i="1" dirty="0" smtClean="0"/>
              <a:t>Přehrávání </a:t>
            </a:r>
            <a:endParaRPr lang="cs-CZ" sz="20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19" y="1484784"/>
            <a:ext cx="8704967" cy="4717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3635896" y="548680"/>
            <a:ext cx="2520280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1260140" y="764704"/>
            <a:ext cx="208772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987824" y="476672"/>
            <a:ext cx="1908212" cy="33669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778098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Můžete si vybrat, jak se video přehraje: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Při kliknutí na rámeček s videem.</a:t>
            </a:r>
          </a:p>
          <a:p>
            <a:r>
              <a:rPr lang="cs-CZ" sz="2800" dirty="0" smtClean="0"/>
              <a:t>Automaticky po přechodu snímku nebo ve sledu dalších animací.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7227" y="2780928"/>
            <a:ext cx="8538687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3851920" y="2060848"/>
            <a:ext cx="2016224" cy="14401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98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03232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Velikost přehrávání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/>
          <a:lstStyle/>
          <a:p>
            <a:r>
              <a:rPr lang="cs-CZ" sz="2400" dirty="0" smtClean="0"/>
              <a:t>Video se bude přehrávat podle velikosti rámečku, ve kterém je umístěno. Jeho velikost můžete zvětšit nebo zmenšit tažením za roh rámečku.</a:t>
            </a:r>
          </a:p>
          <a:p>
            <a:r>
              <a:rPr lang="cs-CZ" sz="2400" dirty="0" smtClean="0"/>
              <a:t>Pokud zatrhnete </a:t>
            </a:r>
            <a:r>
              <a:rPr lang="cs-CZ" sz="2400" i="1" dirty="0" smtClean="0"/>
              <a:t>Přehrávat na celé obrazovce</a:t>
            </a:r>
            <a:r>
              <a:rPr lang="cs-CZ" sz="2400" dirty="0" smtClean="0"/>
              <a:t>, video se po spuštění roztáhne přes celou obrazovku.</a:t>
            </a:r>
          </a:p>
          <a:p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3068960"/>
            <a:ext cx="850101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4427984" y="2492896"/>
            <a:ext cx="1944216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112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Střih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38244"/>
            <a:ext cx="8229600" cy="4525963"/>
          </a:xfrm>
        </p:spPr>
        <p:txBody>
          <a:bodyPr/>
          <a:lstStyle/>
          <a:p>
            <a:r>
              <a:rPr lang="cs-CZ" dirty="0" smtClean="0"/>
              <a:t>Pokud chceme zobrazit pouze část videa, použijeme tlačítko </a:t>
            </a:r>
            <a:r>
              <a:rPr lang="cs-CZ" i="1" dirty="0" smtClean="0"/>
              <a:t>Střih videa.</a:t>
            </a:r>
            <a:endParaRPr lang="cs-CZ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9838" y="2636912"/>
            <a:ext cx="8764448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1619672" y="2132856"/>
            <a:ext cx="2882390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758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Střih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Pomocí zarážek si nastavíme body, kde má video při přehrávání začínat a končit. Zarážky posunem myší na vybrané místo.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11760" y="2132856"/>
            <a:ext cx="4536504" cy="4168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94261" y="1772816"/>
            <a:ext cx="756084" cy="30212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699792" y="1772816"/>
            <a:ext cx="1296144" cy="30212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779912" y="617636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Tlačítka pro přesný posun vybrané zarážky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4427984" y="5157192"/>
            <a:ext cx="0" cy="11443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907704" y="711246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Přesný posun vybrané zarážky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 flipV="1">
            <a:off x="4788024" y="5157192"/>
            <a:ext cx="72008" cy="11443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092280" y="3429000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Můžeme si zkrácené video i přehrát</a:t>
            </a:r>
            <a:endParaRPr lang="cs-CZ" dirty="0"/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4680012" y="4149080"/>
            <a:ext cx="2412268" cy="8829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58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Rámeček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Pokud video přehráváte v rámečku a ne na celé obrazovce, můžete si podobně jako u obrázků vybrat tvar rámečku.</a:t>
            </a:r>
          </a:p>
          <a:p>
            <a:r>
              <a:rPr lang="cs-CZ" sz="2400" dirty="0" smtClean="0"/>
              <a:t>Karta </a:t>
            </a:r>
            <a:r>
              <a:rPr lang="cs-CZ" sz="2400" i="1" dirty="0" smtClean="0"/>
              <a:t>Nástroje pro video – Formát.</a:t>
            </a:r>
            <a:endParaRPr lang="cs-CZ" sz="2400" i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3568" y="2623140"/>
            <a:ext cx="7776864" cy="421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699792" y="2297567"/>
            <a:ext cx="576064" cy="32557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3419872" y="2297567"/>
            <a:ext cx="1224136" cy="48336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643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Vkládání videa jiná možnost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Video můžeme vložit i na kartě </a:t>
            </a:r>
            <a:r>
              <a:rPr lang="cs-CZ" sz="2800" i="1" dirty="0" smtClean="0"/>
              <a:t>Vložení – Video ze souboru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Další postup je práce s videem je stejný jako už popsaný.</a:t>
            </a:r>
            <a:endParaRPr lang="cs-CZ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3" y="2420888"/>
            <a:ext cx="814771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6300192" y="1700808"/>
            <a:ext cx="1152128" cy="13681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254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prezentaci, do které vložíte na 2 různé snímky 2 různá videa.</a:t>
            </a:r>
          </a:p>
          <a:p>
            <a:r>
              <a:rPr lang="cs-CZ" dirty="0" smtClean="0"/>
              <a:t>První se bude přehrávat v rámečku po kliknutí, vyberte nějaký rámeček z nabídky.</a:t>
            </a:r>
          </a:p>
          <a:p>
            <a:r>
              <a:rPr lang="cs-CZ" dirty="0" smtClean="0"/>
              <a:t>Druhé se bude přehrávat automaticky přes celou obrazovku.</a:t>
            </a:r>
          </a:p>
          <a:p>
            <a:r>
              <a:rPr lang="cs-CZ" dirty="0" smtClean="0"/>
              <a:t>Obě videa zkraťte (střih) na 7 sekund.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85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smtClean="0"/>
              <a:t>video – vlastní.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85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386</Words>
  <Application>Microsoft Office PowerPoint</Application>
  <PresentationFormat>Předvádění na obrazovce (4:3)</PresentationFormat>
  <Paragraphs>60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Courier New</vt:lpstr>
      <vt:lpstr>Times New Roman</vt:lpstr>
      <vt:lpstr>Motiv systému Office</vt:lpstr>
      <vt:lpstr>Výchozí návrh</vt:lpstr>
      <vt:lpstr>Prezentace aplikace PowerPoint</vt:lpstr>
      <vt:lpstr>Anotace</vt:lpstr>
      <vt:lpstr>Vkládání videa</vt:lpstr>
      <vt:lpstr>Formáty videa</vt:lpstr>
      <vt:lpstr>Klikněte na ikonu pro vložení videa</vt:lpstr>
      <vt:lpstr>Vyberte video uložené ve vašem počítači a a potvrďte tlačítkem Vložit</vt:lpstr>
      <vt:lpstr>Klikněte do rámečku s videem a pak na kartě Nástroje pro video vyberte Přehrávání </vt:lpstr>
      <vt:lpstr>Můžete si vybrat, jak se video přehraje: </vt:lpstr>
      <vt:lpstr>Velikost přehrávání</vt:lpstr>
      <vt:lpstr>Střih videa</vt:lpstr>
      <vt:lpstr>Střih videa</vt:lpstr>
      <vt:lpstr>Rámeček videa</vt:lpstr>
      <vt:lpstr>Vkládání videa jiná možnost</vt:lpstr>
      <vt:lpstr>Úkol</vt:lpstr>
      <vt:lpstr>Citace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Vkládání videa</dc:title>
  <dc:creator>Vladimír Rychlý</dc:creator>
  <cp:lastModifiedBy>Vladimír Rychlý</cp:lastModifiedBy>
  <cp:revision>16</cp:revision>
  <dcterms:created xsi:type="dcterms:W3CDTF">2012-10-09T19:14:17Z</dcterms:created>
  <dcterms:modified xsi:type="dcterms:W3CDTF">2013-06-23T13:49:58Z</dcterms:modified>
</cp:coreProperties>
</file>