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1"/>
  </p:notesMasterIdLst>
  <p:sldIdLst>
    <p:sldId id="268" r:id="rId2"/>
    <p:sldId id="269" r:id="rId3"/>
    <p:sldId id="271" r:id="rId4"/>
    <p:sldId id="289" r:id="rId5"/>
    <p:sldId id="279" r:id="rId6"/>
    <p:sldId id="290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301" r:id="rId17"/>
    <p:sldId id="302" r:id="rId18"/>
    <p:sldId id="303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>
      <p:cViewPr varScale="1">
        <p:scale>
          <a:sx n="69" d="100"/>
          <a:sy n="69" d="100"/>
        </p:scale>
        <p:origin x="-1512" y="10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B05098-B911-46FF-8D06-7E38306D4DF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904530-4257-422E-8C91-1AC12FA82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9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904530-4257-422E-8C91-1AC12FA8212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014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A4FDA9-FD27-4FE5-BEF1-073434C46F4B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04663"/>
            <a:ext cx="4739792" cy="167181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23528" y="4509120"/>
            <a:ext cx="856895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VY_32_INOVACE_XVII_3_09_PČ_Pampeliška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XVII</a:t>
            </a:r>
            <a:r>
              <a:rPr lang="cs-CZ" b="1" dirty="0" smtClean="0"/>
              <a:t>   Sada číslo:  </a:t>
            </a:r>
            <a:r>
              <a:rPr lang="cs-CZ" dirty="0" smtClean="0"/>
              <a:t>3</a:t>
            </a:r>
            <a:r>
              <a:rPr lang="cs-CZ" b="1" dirty="0" smtClean="0"/>
              <a:t>  Pořadové číslo DUM:  </a:t>
            </a:r>
            <a:r>
              <a:rPr lang="cs-CZ" dirty="0" smtClean="0"/>
              <a:t>09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120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8820472" cy="67095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/>
              <a:t>Žáci </a:t>
            </a:r>
            <a:r>
              <a:rPr lang="cs-CZ" dirty="0" smtClean="0"/>
              <a:t>vyrábějí pampelišku z papíru.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 </a:t>
            </a:r>
            <a:r>
              <a:rPr lang="cs-CZ" dirty="0" smtClean="0"/>
              <a:t>Žáci umí rýsovat kružnici, vystřihovat, lepit a pracovat podle návodu. </a:t>
            </a:r>
            <a:endParaRPr lang="cs-CZ" dirty="0"/>
          </a:p>
          <a:p>
            <a:endParaRPr lang="cs-CZ" sz="1600" dirty="0"/>
          </a:p>
          <a:p>
            <a:r>
              <a:rPr lang="cs-CZ" b="1" dirty="0"/>
              <a:t>Druh 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 smtClean="0"/>
              <a:t>8</a:t>
            </a:r>
            <a:r>
              <a:rPr lang="cs-CZ" b="1" dirty="0" smtClean="0"/>
              <a:t> – </a:t>
            </a:r>
            <a:r>
              <a:rPr lang="cs-CZ" dirty="0" smtClean="0"/>
              <a:t>10 let</a:t>
            </a:r>
            <a:r>
              <a:rPr lang="cs-CZ" dirty="0"/>
              <a:t>, </a:t>
            </a:r>
            <a:r>
              <a:rPr lang="cs-CZ" dirty="0" smtClean="0"/>
              <a:t>3. - 4.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rýsování</a:t>
            </a:r>
            <a:r>
              <a:rPr lang="cs-CZ" b="1" dirty="0" smtClean="0"/>
              <a:t>, </a:t>
            </a:r>
            <a:r>
              <a:rPr lang="cs-CZ" dirty="0" smtClean="0"/>
              <a:t>stříhání, lepení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modrá čtvrtka, žlutý a zelený papír, kružítko, pravítko</a:t>
            </a:r>
            <a:r>
              <a:rPr lang="cs-CZ" dirty="0" smtClean="0"/>
              <a:t>, tužka</a:t>
            </a:r>
            <a:r>
              <a:rPr lang="cs-CZ" dirty="0" smtClean="0"/>
              <a:t>, lepidlo, nůžky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45min</a:t>
            </a:r>
          </a:p>
          <a:p>
            <a:endParaRPr lang="cs-CZ" b="1" dirty="0"/>
          </a:p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podle návodu na interaktivní tabuli vyrábějí pampelišku.</a:t>
            </a:r>
          </a:p>
          <a:p>
            <a:r>
              <a:rPr lang="cs-CZ" dirty="0"/>
              <a:t>O</a:t>
            </a:r>
            <a:r>
              <a:rPr lang="cs-CZ" dirty="0" smtClean="0"/>
              <a:t>věří si při praktické </a:t>
            </a:r>
            <a:r>
              <a:rPr lang="cs-CZ" dirty="0" smtClean="0"/>
              <a:t>činnosti, umí </a:t>
            </a:r>
            <a:r>
              <a:rPr lang="cs-CZ" dirty="0" smtClean="0"/>
              <a:t>rýsovat kružnice.</a:t>
            </a:r>
          </a:p>
          <a:p>
            <a:pPr marL="342900" indent="-342900">
              <a:buAutoNum type="arabicPeriod"/>
            </a:pPr>
            <a:r>
              <a:rPr lang="cs-CZ" dirty="0" smtClean="0"/>
              <a:t>Narýsují tři </a:t>
            </a:r>
            <a:r>
              <a:rPr lang="cs-CZ" dirty="0" smtClean="0"/>
              <a:t>dvojce kružnic soustředných.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Vystřihnou a nastříhají je podle návodu.</a:t>
            </a:r>
          </a:p>
          <a:p>
            <a:pPr marL="342900" indent="-342900">
              <a:buAutoNum type="arabicPeriod"/>
            </a:pPr>
            <a:r>
              <a:rPr lang="cs-CZ" dirty="0" smtClean="0"/>
              <a:t>Přilepí k sobě a nalepí na čtvrtku.</a:t>
            </a:r>
          </a:p>
          <a:p>
            <a:pPr marL="342900" indent="-342900">
              <a:buAutoNum type="arabicPeriod"/>
            </a:pPr>
            <a:r>
              <a:rPr lang="cs-CZ" dirty="0" smtClean="0"/>
              <a:t>Vystřihnou stonek a listy.</a:t>
            </a:r>
          </a:p>
          <a:p>
            <a:pPr marL="342900" indent="-342900">
              <a:buAutoNum type="arabicPeriod"/>
            </a:pPr>
            <a:r>
              <a:rPr lang="cs-CZ" dirty="0" smtClean="0"/>
              <a:t>Nalepí na čtvrtku.</a:t>
            </a:r>
          </a:p>
        </p:txBody>
      </p:sp>
    </p:spTree>
    <p:extLst>
      <p:ext uri="{BB962C8B-B14F-4D97-AF65-F5344CB8AC3E}">
        <p14:creationId xmlns:p14="http://schemas.microsoft.com/office/powerpoint/2010/main" val="1082876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254790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Kdo by neznal smetanku lékařskou nebo-</a:t>
            </a:r>
            <a:r>
              <a:rPr lang="cs-CZ" sz="4000" dirty="0" err="1" smtClean="0"/>
              <a:t>li</a:t>
            </a:r>
            <a:r>
              <a:rPr lang="cs-CZ" sz="4000" dirty="0" smtClean="0"/>
              <a:t> pampelišku.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46" t="15129" r="12401"/>
          <a:stretch/>
        </p:blipFill>
        <p:spPr>
          <a:xfrm>
            <a:off x="2440926" y="1829039"/>
            <a:ext cx="4225636" cy="387274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179403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332656"/>
            <a:ext cx="46085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Tak si ji vyrobíme !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6" t="10101" r="16211"/>
          <a:stretch/>
        </p:blipFill>
        <p:spPr>
          <a:xfrm>
            <a:off x="1547664" y="1196752"/>
            <a:ext cx="5904656" cy="48389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98297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15317" y="227050"/>
            <a:ext cx="31327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Připravte si: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61" t="3311" r="21970"/>
          <a:stretch/>
        </p:blipFill>
        <p:spPr>
          <a:xfrm>
            <a:off x="467544" y="1124744"/>
            <a:ext cx="2302199" cy="24928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3" t="20606" r="2879" b="16162"/>
          <a:stretch/>
        </p:blipFill>
        <p:spPr>
          <a:xfrm>
            <a:off x="3203848" y="1124744"/>
            <a:ext cx="2965547" cy="15285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5" t="2162" r="18044" b="-122"/>
          <a:stretch/>
        </p:blipFill>
        <p:spPr>
          <a:xfrm>
            <a:off x="3934691" y="2924944"/>
            <a:ext cx="4020614" cy="37822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ovéPole 5"/>
          <p:cNvSpPr txBox="1"/>
          <p:nvPr/>
        </p:nvSpPr>
        <p:spPr>
          <a:xfrm>
            <a:off x="212870" y="3938926"/>
            <a:ext cx="372182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Žlutý, zelený papír a modrou čtvrtku.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534571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5940152" cy="44551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899592" y="713735"/>
            <a:ext cx="71208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Nůžky, kružítko, lepidlo, tužku.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770669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98" r="15330" b="14682"/>
          <a:stretch/>
        </p:blipFill>
        <p:spPr>
          <a:xfrm>
            <a:off x="3851920" y="1440071"/>
            <a:ext cx="4492305" cy="40051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69" t="6465" r="32576" b="8081"/>
          <a:stretch/>
        </p:blipFill>
        <p:spPr>
          <a:xfrm>
            <a:off x="3851919" y="1440071"/>
            <a:ext cx="3837353" cy="54106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539553" y="116631"/>
            <a:ext cx="78046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Na žlutý papír narýsuj</a:t>
            </a:r>
          </a:p>
          <a:p>
            <a:r>
              <a:rPr lang="cs-CZ" sz="4000" dirty="0" smtClean="0"/>
              <a:t>3 dvojce kružnic soustředných: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0470" y="1440071"/>
            <a:ext cx="400747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 poloměru:</a:t>
            </a:r>
          </a:p>
          <a:p>
            <a:pPr marL="742950" indent="-742950">
              <a:buAutoNum type="arabicPeriod"/>
            </a:pPr>
            <a:r>
              <a:rPr lang="cs-CZ" sz="3600" dirty="0" smtClean="0"/>
              <a:t>4 cm a 3 cm</a:t>
            </a:r>
          </a:p>
          <a:p>
            <a:pPr marL="742950" indent="-742950">
              <a:buAutoNum type="arabicPeriod"/>
            </a:pPr>
            <a:r>
              <a:rPr lang="cs-CZ" sz="3600" dirty="0" smtClean="0"/>
              <a:t>3 cm a 2 cm</a:t>
            </a:r>
          </a:p>
          <a:p>
            <a:pPr marL="742950" indent="-742950">
              <a:buAutoNum type="arabicPeriod"/>
            </a:pPr>
            <a:r>
              <a:rPr lang="cs-CZ" sz="3600" dirty="0" smtClean="0"/>
              <a:t>2 cm a 1 cm</a:t>
            </a:r>
          </a:p>
          <a:p>
            <a:pPr marL="742950" indent="-742950">
              <a:buAutoNum type="arabicPeriod"/>
            </a:pPr>
            <a:endParaRPr lang="cs-CZ" sz="3600" dirty="0" smtClean="0"/>
          </a:p>
          <a:p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1131021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0" t="12122" r="18333" b="4242"/>
          <a:stretch/>
        </p:blipFill>
        <p:spPr>
          <a:xfrm>
            <a:off x="2483768" y="1772816"/>
            <a:ext cx="4183360" cy="42553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1763688" y="697423"/>
            <a:ext cx="52575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Vystřihněte 3 kruhy: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2098059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06" t="11717" r="27273" b="4041"/>
          <a:stretch/>
        </p:blipFill>
        <p:spPr>
          <a:xfrm>
            <a:off x="2339752" y="1598240"/>
            <a:ext cx="4320480" cy="47788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-180528" y="476672"/>
            <a:ext cx="9505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Kruhy hustě nastříháme do </a:t>
            </a:r>
            <a:r>
              <a:rPr lang="cs-CZ" sz="4000" dirty="0" smtClean="0"/>
              <a:t>hloubky 1cm.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61609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29" y="2204864"/>
            <a:ext cx="3059832" cy="22948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58" t="10708" r="25085" b="10708"/>
          <a:stretch/>
        </p:blipFill>
        <p:spPr>
          <a:xfrm>
            <a:off x="3275856" y="1242685"/>
            <a:ext cx="5555673" cy="53894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ovéPole 3"/>
          <p:cNvSpPr txBox="1"/>
          <p:nvPr/>
        </p:nvSpPr>
        <p:spPr>
          <a:xfrm>
            <a:off x="611560" y="386735"/>
            <a:ext cx="6470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Kruhy na sebe přilepíme.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1976174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48" t="10505" r="33333" b="15758"/>
          <a:stretch/>
        </p:blipFill>
        <p:spPr>
          <a:xfrm>
            <a:off x="5451617" y="1380162"/>
            <a:ext cx="3366655" cy="50569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22" t="7485" r="13751" b="10603"/>
          <a:stretch/>
        </p:blipFill>
        <p:spPr>
          <a:xfrm>
            <a:off x="326263" y="1412776"/>
            <a:ext cx="4828168" cy="416257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ovéPole 4"/>
          <p:cNvSpPr txBox="1"/>
          <p:nvPr/>
        </p:nvSpPr>
        <p:spPr>
          <a:xfrm>
            <a:off x="0" y="1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Tři kruhy na sobě tvoří květ pampelišky, ten přilepíme na čtvrtku .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310576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49" t="4243" r="23636" b="8687"/>
          <a:stretch/>
        </p:blipFill>
        <p:spPr>
          <a:xfrm>
            <a:off x="2915816" y="1700808"/>
            <a:ext cx="3317242" cy="46571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0" y="260649"/>
            <a:ext cx="89644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Na zelenou čtvrtku nakreslíme listy pampelišky.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3169345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8" t="5657" r="11818" b="6263"/>
          <a:stretch/>
        </p:blipFill>
        <p:spPr>
          <a:xfrm>
            <a:off x="2071758" y="1628800"/>
            <a:ext cx="5219537" cy="45153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179512" y="282856"/>
            <a:ext cx="8964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Vystřihněte listy a stonek pampelišky.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2970951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67" t="5031" r="32424" b="9110"/>
          <a:stretch/>
        </p:blipFill>
        <p:spPr>
          <a:xfrm>
            <a:off x="2699792" y="1268760"/>
            <a:ext cx="3456384" cy="48480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179512" y="282856"/>
            <a:ext cx="8964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Nalepte ke květu pampelišky.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1127261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29" t="11111" r="16304"/>
          <a:stretch/>
        </p:blipFill>
        <p:spPr>
          <a:xfrm>
            <a:off x="1691680" y="990742"/>
            <a:ext cx="5585582" cy="52694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179512" y="282856"/>
            <a:ext cx="8964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Hotové práce: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1313088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82" t="11919" r="8787" b="21010"/>
          <a:stretch/>
        </p:blipFill>
        <p:spPr>
          <a:xfrm>
            <a:off x="1619672" y="116632"/>
            <a:ext cx="5616624" cy="629972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13414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8614" y="324838"/>
            <a:ext cx="4659982" cy="621331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16358"/>
            <a:ext cx="4439477" cy="332960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3" r="18030"/>
          <a:stretch/>
        </p:blipFill>
        <p:spPr>
          <a:xfrm>
            <a:off x="0" y="324838"/>
            <a:ext cx="4459417" cy="353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376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962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1331640" y="1772816"/>
            <a:ext cx="30492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Použité zdroje: </a:t>
            </a:r>
            <a:endParaRPr lang="cs-CZ" sz="3600" dirty="0"/>
          </a:p>
        </p:txBody>
      </p:sp>
      <p:sp>
        <p:nvSpPr>
          <p:cNvPr id="5" name="TextovéPole 2"/>
          <p:cNvSpPr txBox="1"/>
          <p:nvPr/>
        </p:nvSpPr>
        <p:spPr>
          <a:xfrm>
            <a:off x="1331640" y="2348880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fotografie z archivu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8168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172</Words>
  <Application>Microsoft Office PowerPoint</Application>
  <PresentationFormat>Předvádění na obrazovce (4:3)</PresentationFormat>
  <Paragraphs>50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40</cp:revision>
  <dcterms:created xsi:type="dcterms:W3CDTF">2013-02-17T21:32:25Z</dcterms:created>
  <dcterms:modified xsi:type="dcterms:W3CDTF">2013-05-26T21:03:42Z</dcterms:modified>
</cp:coreProperties>
</file>