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61" r:id="rId3"/>
    <p:sldId id="259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VY_32_INOVACE_05 5Š </a:t>
          </a:r>
          <a:r>
            <a:rPr lang="cs-CZ" sz="2000" baseline="0" smtClean="0"/>
            <a:t>Podstatná jména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Němcová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Jazyk a jazyková komunikace – český jazyk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6939" custLinFactNeighborY="3182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BCC1F0A-B829-4BAF-8518-783D89EE58D7}" type="presOf" srcId="{B651F6E3-6281-48DB-9319-2AEAFDAE7572}" destId="{6BB5E863-4638-4E1D-BFDE-399D028AC4ED}" srcOrd="1" destOrd="0" presId="urn:microsoft.com/office/officeart/2005/8/layout/target3"/>
    <dgm:cxn modelId="{68EC841A-8360-4ABC-B349-4DCED7F13538}" type="presOf" srcId="{D1D4F407-5343-4D3F-B5B9-D407B03CAEB4}" destId="{AED2198E-93D5-4001-81B4-73124B309672}" srcOrd="1" destOrd="0" presId="urn:microsoft.com/office/officeart/2005/8/layout/target3"/>
    <dgm:cxn modelId="{720E7B4C-B852-406E-856A-6374AB350B4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F523CAC-B310-4B80-A340-17FDDB056A67}" type="presOf" srcId="{D8197B8C-B260-4A16-BDF4-0947B075E274}" destId="{25B08C86-7E15-44DC-BE7F-FFB55DD49D12}" srcOrd="0" destOrd="0" presId="urn:microsoft.com/office/officeart/2005/8/layout/target3"/>
    <dgm:cxn modelId="{9CCAE65D-3710-41CA-BD4E-D082D018C8E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568AF0-3CC2-49D1-B8E8-020BB58FF34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3CD4DC6-7218-4993-A22C-3167F6FA34D7}" type="presOf" srcId="{4C35D32F-0EAB-4CD7-82EE-45574DC2A586}" destId="{890E4F0B-2866-4A3F-A3C7-2A14B1797930}" srcOrd="1" destOrd="0" presId="urn:microsoft.com/office/officeart/2005/8/layout/target3"/>
    <dgm:cxn modelId="{AA1A0839-BE56-4CB7-8112-0937E139D62D}" type="presOf" srcId="{D8197B8C-B260-4A16-BDF4-0947B075E274}" destId="{5A5FFA88-C948-4069-8E93-59FA12366E83}" srcOrd="1" destOrd="0" presId="urn:microsoft.com/office/officeart/2005/8/layout/target3"/>
    <dgm:cxn modelId="{1E8B62D5-FCF6-4CB2-A222-86062058CFB4}" type="presOf" srcId="{4C35D32F-0EAB-4CD7-82EE-45574DC2A586}" destId="{8BEBB6EC-1DAA-4CAC-8A25-BC0FCBD5DBD5}" srcOrd="0" destOrd="0" presId="urn:microsoft.com/office/officeart/2005/8/layout/target3"/>
    <dgm:cxn modelId="{A49A51CD-4E3E-4AD1-A19C-6CE367A4A438}" type="presOf" srcId="{757F3AB3-0718-4624-B441-E567A8F0AB56}" destId="{333A1088-737F-45CB-B68E-254E46348037}" srcOrd="0" destOrd="0" presId="urn:microsoft.com/office/officeart/2005/8/layout/target3"/>
    <dgm:cxn modelId="{A1DC204E-42AC-4CF6-AC36-E71FF86EAFC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094FE4D-2D5E-4660-8B69-A1F8CDF37D70}" type="presParOf" srcId="{333A1088-737F-45CB-B68E-254E46348037}" destId="{F5ABB229-8D3B-4694-996A-96F23CF14429}" srcOrd="0" destOrd="0" presId="urn:microsoft.com/office/officeart/2005/8/layout/target3"/>
    <dgm:cxn modelId="{948B95C3-085E-4AFA-A010-69BCFEAE59A7}" type="presParOf" srcId="{333A1088-737F-45CB-B68E-254E46348037}" destId="{F41139FD-01EE-4571-8B17-4FB00FC51163}" srcOrd="1" destOrd="0" presId="urn:microsoft.com/office/officeart/2005/8/layout/target3"/>
    <dgm:cxn modelId="{BD16FBA0-3FE6-4FFA-8BEA-5AFC0DF34C85}" type="presParOf" srcId="{333A1088-737F-45CB-B68E-254E46348037}" destId="{D005CE8C-CC26-4C3E-AC11-E15060ECD759}" srcOrd="2" destOrd="0" presId="urn:microsoft.com/office/officeart/2005/8/layout/target3"/>
    <dgm:cxn modelId="{C6488519-E28A-4002-9FC3-28AFB22BE536}" type="presParOf" srcId="{333A1088-737F-45CB-B68E-254E46348037}" destId="{2C702D82-9B77-49B7-9568-BB8EB47C3372}" srcOrd="3" destOrd="0" presId="urn:microsoft.com/office/officeart/2005/8/layout/target3"/>
    <dgm:cxn modelId="{A99685C3-DC46-445F-82FF-D3513BB50629}" type="presParOf" srcId="{333A1088-737F-45CB-B68E-254E46348037}" destId="{A52A0455-90FF-4808-ABD0-F02540D31D5A}" srcOrd="4" destOrd="0" presId="urn:microsoft.com/office/officeart/2005/8/layout/target3"/>
    <dgm:cxn modelId="{C0C8546D-8A65-4C54-AB88-273516788DDB}" type="presParOf" srcId="{333A1088-737F-45CB-B68E-254E46348037}" destId="{6140AFEC-043D-4C43-A2F9-D0F5331DF3A3}" srcOrd="5" destOrd="0" presId="urn:microsoft.com/office/officeart/2005/8/layout/target3"/>
    <dgm:cxn modelId="{DE3E0141-58ED-4AB3-9A58-C67CA65E6CA9}" type="presParOf" srcId="{333A1088-737F-45CB-B68E-254E46348037}" destId="{9358AC05-5D7D-4327-9F80-1AD486AEA664}" srcOrd="6" destOrd="0" presId="urn:microsoft.com/office/officeart/2005/8/layout/target3"/>
    <dgm:cxn modelId="{707ADFE7-DC40-4503-A5A1-60D58E074308}" type="presParOf" srcId="{333A1088-737F-45CB-B68E-254E46348037}" destId="{313FC574-E1CD-4FB4-B054-0B805CE0447D}" srcOrd="7" destOrd="0" presId="urn:microsoft.com/office/officeart/2005/8/layout/target3"/>
    <dgm:cxn modelId="{156B9297-B954-45BE-B373-C6944C8F1152}" type="presParOf" srcId="{333A1088-737F-45CB-B68E-254E46348037}" destId="{619D679B-A015-4ECF-8348-D1034C574F40}" srcOrd="8" destOrd="0" presId="urn:microsoft.com/office/officeart/2005/8/layout/target3"/>
    <dgm:cxn modelId="{8AADB729-C82A-4C92-9730-FAAD45A10DCD}" type="presParOf" srcId="{333A1088-737F-45CB-B68E-254E46348037}" destId="{322283A8-4A27-4CDA-BAE3-F381106A9174}" srcOrd="9" destOrd="0" presId="urn:microsoft.com/office/officeart/2005/8/layout/target3"/>
    <dgm:cxn modelId="{43350AA6-6988-42A3-9446-63695FBFC12D}" type="presParOf" srcId="{333A1088-737F-45CB-B68E-254E46348037}" destId="{FFC9F71D-1B4F-4AD9-A4A6-86ADEFC8AF5C}" srcOrd="10" destOrd="0" presId="urn:microsoft.com/office/officeart/2005/8/layout/target3"/>
    <dgm:cxn modelId="{424C79BD-BD98-4AC2-96EA-B86C485B264C}" type="presParOf" srcId="{333A1088-737F-45CB-B68E-254E46348037}" destId="{25B08C86-7E15-44DC-BE7F-FFB55DD49D12}" srcOrd="11" destOrd="0" presId="urn:microsoft.com/office/officeart/2005/8/layout/target3"/>
    <dgm:cxn modelId="{A202EC94-62C2-4644-9F2D-CE42887685E5}" type="presParOf" srcId="{333A1088-737F-45CB-B68E-254E46348037}" destId="{76644BE8-9D7C-4C09-B250-3D10AF48CBB7}" srcOrd="12" destOrd="0" presId="urn:microsoft.com/office/officeart/2005/8/layout/target3"/>
    <dgm:cxn modelId="{419EC152-238A-4C87-860B-21701525C12E}" type="presParOf" srcId="{333A1088-737F-45CB-B68E-254E46348037}" destId="{EE85B701-7295-41C0-BA7A-34D3756A2AE6}" srcOrd="13" destOrd="0" presId="urn:microsoft.com/office/officeart/2005/8/layout/target3"/>
    <dgm:cxn modelId="{5AA728ED-69E2-4F22-8FCF-E25995AC3D1A}" type="presParOf" srcId="{333A1088-737F-45CB-B68E-254E46348037}" destId="{8BEBB6EC-1DAA-4CAC-8A25-BC0FCBD5DBD5}" srcOrd="14" destOrd="0" presId="urn:microsoft.com/office/officeart/2005/8/layout/target3"/>
    <dgm:cxn modelId="{B2A9C063-3FDA-48E4-A2CC-CE27A0A245C0}" type="presParOf" srcId="{333A1088-737F-45CB-B68E-254E46348037}" destId="{AED2198E-93D5-4001-81B4-73124B309672}" srcOrd="15" destOrd="0" presId="urn:microsoft.com/office/officeart/2005/8/layout/target3"/>
    <dgm:cxn modelId="{DEBBD516-F521-4875-BD55-61AE0C048203}" type="presParOf" srcId="{333A1088-737F-45CB-B68E-254E46348037}" destId="{2BE915AB-18AA-4053-B92C-3BFC9ED204BB}" srcOrd="16" destOrd="0" presId="urn:microsoft.com/office/officeart/2005/8/layout/target3"/>
    <dgm:cxn modelId="{9643ECCE-4E1B-4639-B000-70668F2D2D4A}" type="presParOf" srcId="{333A1088-737F-45CB-B68E-254E46348037}" destId="{6BB5E863-4638-4E1D-BFDE-399D028AC4ED}" srcOrd="17" destOrd="0" presId="urn:microsoft.com/office/officeart/2005/8/layout/target3"/>
    <dgm:cxn modelId="{D31D5717-B527-4422-BD8B-7C7024BCC5F7}" type="presParOf" srcId="{333A1088-737F-45CB-B68E-254E46348037}" destId="{5A5FFA88-C948-4069-8E93-59FA12366E83}" srcOrd="18" destOrd="0" presId="urn:microsoft.com/office/officeart/2005/8/layout/target3"/>
    <dgm:cxn modelId="{DFFFE880-BFD4-4F65-977E-CD98F143C3F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4525962" cy="45259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262981" y="0"/>
          <a:ext cx="6423819" cy="45259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NÁZEV ŠKOLY: ZŠ a MŠ Zvole, okr. Praha - západ</a:t>
          </a:r>
          <a:endParaRPr lang="cs-CZ" sz="2400" kern="1200" dirty="0"/>
        </a:p>
      </dsp:txBody>
      <dsp:txXfrm>
        <a:off x="2262981" y="0"/>
        <a:ext cx="6423819" cy="724153"/>
      </dsp:txXfrm>
    </dsp:sp>
    <dsp:sp modelId="{A52A0455-90FF-4808-ABD0-F02540D31D5A}">
      <dsp:nvSpPr>
        <dsp:cNvPr id="0" name=""/>
        <dsp:cNvSpPr/>
      </dsp:nvSpPr>
      <dsp:spPr>
        <a:xfrm>
          <a:off x="475226" y="724153"/>
          <a:ext cx="3575509" cy="35755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262981" y="724153"/>
          <a:ext cx="6423819" cy="35755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Němcová</a:t>
          </a:r>
          <a:endParaRPr lang="cs-CZ" sz="2000" kern="1200" dirty="0"/>
        </a:p>
      </dsp:txBody>
      <dsp:txXfrm>
        <a:off x="2262981" y="724153"/>
        <a:ext cx="6423819" cy="724153"/>
      </dsp:txXfrm>
    </dsp:sp>
    <dsp:sp modelId="{313FC574-E1CD-4FB4-B054-0B805CE0447D}">
      <dsp:nvSpPr>
        <dsp:cNvPr id="0" name=""/>
        <dsp:cNvSpPr/>
      </dsp:nvSpPr>
      <dsp:spPr>
        <a:xfrm>
          <a:off x="950452" y="1448307"/>
          <a:ext cx="2625057" cy="262505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262981" y="1448307"/>
          <a:ext cx="6423819" cy="26250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VY_32_INOVACE_05 5Š </a:t>
          </a:r>
          <a:r>
            <a:rPr lang="cs-CZ" sz="2000" kern="1200" baseline="0" smtClean="0"/>
            <a:t>Podstatná jména</a:t>
          </a:r>
          <a:endParaRPr lang="cs-CZ" sz="2000" kern="1200" dirty="0"/>
        </a:p>
      </dsp:txBody>
      <dsp:txXfrm>
        <a:off x="2262981" y="1448307"/>
        <a:ext cx="6423819" cy="724153"/>
      </dsp:txXfrm>
    </dsp:sp>
    <dsp:sp modelId="{FFC9F71D-1B4F-4AD9-A4A6-86ADEFC8AF5C}">
      <dsp:nvSpPr>
        <dsp:cNvPr id="0" name=""/>
        <dsp:cNvSpPr/>
      </dsp:nvSpPr>
      <dsp:spPr>
        <a:xfrm>
          <a:off x="1425678" y="2172461"/>
          <a:ext cx="1674605" cy="16746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262981" y="2172461"/>
          <a:ext cx="6423819" cy="16746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Jazyk a jazyková komunikace – český jazyk </a:t>
          </a:r>
          <a:endParaRPr lang="cs-CZ" sz="2000" kern="1200" dirty="0"/>
        </a:p>
      </dsp:txBody>
      <dsp:txXfrm>
        <a:off x="2262981" y="2172461"/>
        <a:ext cx="6423819" cy="724153"/>
      </dsp:txXfrm>
    </dsp:sp>
    <dsp:sp modelId="{EE85B701-7295-41C0-BA7A-34D3756A2AE6}">
      <dsp:nvSpPr>
        <dsp:cNvPr id="0" name=""/>
        <dsp:cNvSpPr/>
      </dsp:nvSpPr>
      <dsp:spPr>
        <a:xfrm>
          <a:off x="1900904" y="2896615"/>
          <a:ext cx="724153" cy="7241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262981" y="2896615"/>
          <a:ext cx="6423819" cy="7241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2262981" y="2896615"/>
        <a:ext cx="6423819" cy="7241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DD563F7-F03B-42F1-A56A-D2CDBDAF88C0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5A035EC-FD66-41D4-9F1D-6325B59E1E1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9065902"/>
              </p:ext>
            </p:extLst>
          </p:nvPr>
        </p:nvGraphicFramePr>
        <p:xfrm>
          <a:off x="0" y="1844824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4664" y="40466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17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Najdi podstatná jména a podtrhni je.</a:t>
            </a:r>
          </a:p>
          <a:p>
            <a:r>
              <a:rPr lang="cs-CZ" dirty="0" smtClean="0"/>
              <a:t>2. Slova, která k nim nepatří, hoď do koše.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9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magnetický disk 3"/>
          <p:cNvSpPr/>
          <p:nvPr/>
        </p:nvSpPr>
        <p:spPr>
          <a:xfrm>
            <a:off x="2856027" y="1120261"/>
            <a:ext cx="3456384" cy="554461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22048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177281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utíká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92280" y="364502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34290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provaz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84219" y="476672"/>
            <a:ext cx="2508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železnice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479715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479715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smutný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7504" y="421995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kladivo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47667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protože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609329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radost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67744" y="46247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potěšení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25741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lvice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1520" y="414908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matematika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7544" y="148478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vyučování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76256" y="566124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listopad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7544" y="566124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7544" y="306896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vajíčko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60232" y="64626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sluneční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7544" y="4981818"/>
            <a:ext cx="1332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12411" y="1268760"/>
            <a:ext cx="1936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doma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211960" y="1878003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koš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50496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740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</TotalTime>
  <Words>84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                  PODSTATNÁ JMÉNA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prez3</dc:creator>
  <cp:lastModifiedBy>Reditelna</cp:lastModifiedBy>
  <cp:revision>12</cp:revision>
  <dcterms:created xsi:type="dcterms:W3CDTF">2011-10-12T12:51:30Z</dcterms:created>
  <dcterms:modified xsi:type="dcterms:W3CDTF">2011-11-10T13:51:26Z</dcterms:modified>
</cp:coreProperties>
</file>