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VY_32_INOVACE_06 5Š Rod </a:t>
          </a:r>
          <a:r>
            <a:rPr lang="cs-CZ" sz="2000" baseline="0" smtClean="0"/>
            <a:t>podstatných jmen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Němcová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jazyková komunikace – </a:t>
          </a:r>
          <a:r>
            <a:rPr lang="cs-CZ" sz="2000" smtClean="0"/>
            <a:t>český jazyk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1451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5E2596-7DAB-4626-9122-C61878C19F1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242E755-9C15-48D2-AE80-CE208814B04A}" type="presOf" srcId="{B651F6E3-6281-48DB-9319-2AEAFDAE7572}" destId="{619D679B-A015-4ECF-8348-D1034C574F40}" srcOrd="0" destOrd="0" presId="urn:microsoft.com/office/officeart/2005/8/layout/target3"/>
    <dgm:cxn modelId="{CA944295-2544-4751-85BA-EB28CA2A27F8}" type="presOf" srcId="{D8197B8C-B260-4A16-BDF4-0947B075E274}" destId="{25B08C86-7E15-44DC-BE7F-FFB55DD49D12}" srcOrd="0" destOrd="0" presId="urn:microsoft.com/office/officeart/2005/8/layout/target3"/>
    <dgm:cxn modelId="{12A8831C-2A34-49F1-AC0F-4262B59866FA}" type="presOf" srcId="{4C35D32F-0EAB-4CD7-82EE-45574DC2A586}" destId="{890E4F0B-2866-4A3F-A3C7-2A14B1797930}" srcOrd="1" destOrd="0" presId="urn:microsoft.com/office/officeart/2005/8/layout/target3"/>
    <dgm:cxn modelId="{1E0977F6-D17D-45DD-AE63-799973FF5ED0}" type="presOf" srcId="{D1D4F407-5343-4D3F-B5B9-D407B03CAEB4}" destId="{D005CE8C-CC26-4C3E-AC11-E15060ECD759}" srcOrd="0" destOrd="0" presId="urn:microsoft.com/office/officeart/2005/8/layout/target3"/>
    <dgm:cxn modelId="{3F74CC4D-F1A6-4704-8092-F8A9A2135CFF}" type="presOf" srcId="{D8197B8C-B260-4A16-BDF4-0947B075E274}" destId="{5A5FFA88-C948-4069-8E93-59FA12366E83}" srcOrd="1" destOrd="0" presId="urn:microsoft.com/office/officeart/2005/8/layout/target3"/>
    <dgm:cxn modelId="{3301B6B7-E73A-472A-9BC6-A3855030F101}" type="presOf" srcId="{D1D4F407-5343-4D3F-B5B9-D407B03CAEB4}" destId="{AED2198E-93D5-4001-81B4-73124B309672}" srcOrd="1" destOrd="0" presId="urn:microsoft.com/office/officeart/2005/8/layout/target3"/>
    <dgm:cxn modelId="{4FC75A7E-1E58-45A2-B8AA-908FF99D387F}" type="presOf" srcId="{D1B46980-6531-4606-95E6-44980827E919}" destId="{6140AFEC-043D-4C43-A2F9-D0F5331DF3A3}" srcOrd="0" destOrd="0" presId="urn:microsoft.com/office/officeart/2005/8/layout/target3"/>
    <dgm:cxn modelId="{0A7E4266-06CC-451C-8C55-46285980ADF9}" type="presOf" srcId="{D1B46980-6531-4606-95E6-44980827E919}" destId="{2BE915AB-18AA-4053-B92C-3BFC9ED204BB}" srcOrd="1" destOrd="0" presId="urn:microsoft.com/office/officeart/2005/8/layout/target3"/>
    <dgm:cxn modelId="{33342A9A-CA79-4975-9ECF-19531098EDB0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1F9E399-5847-44FA-B980-E3131894DA5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1E7056E-BFEC-4E1B-822D-F18BD6CB8F11}" type="presParOf" srcId="{333A1088-737F-45CB-B68E-254E46348037}" destId="{F5ABB229-8D3B-4694-996A-96F23CF14429}" srcOrd="0" destOrd="0" presId="urn:microsoft.com/office/officeart/2005/8/layout/target3"/>
    <dgm:cxn modelId="{C8515468-CBAF-4F5D-B3EF-FFE8F1FA71CF}" type="presParOf" srcId="{333A1088-737F-45CB-B68E-254E46348037}" destId="{F41139FD-01EE-4571-8B17-4FB00FC51163}" srcOrd="1" destOrd="0" presId="urn:microsoft.com/office/officeart/2005/8/layout/target3"/>
    <dgm:cxn modelId="{D00F05F9-AC52-4F4C-9C11-5043D4B1A06C}" type="presParOf" srcId="{333A1088-737F-45CB-B68E-254E46348037}" destId="{D005CE8C-CC26-4C3E-AC11-E15060ECD759}" srcOrd="2" destOrd="0" presId="urn:microsoft.com/office/officeart/2005/8/layout/target3"/>
    <dgm:cxn modelId="{EC6D583D-0A63-4EA4-9236-531C6F2DED98}" type="presParOf" srcId="{333A1088-737F-45CB-B68E-254E46348037}" destId="{2C702D82-9B77-49B7-9568-BB8EB47C3372}" srcOrd="3" destOrd="0" presId="urn:microsoft.com/office/officeart/2005/8/layout/target3"/>
    <dgm:cxn modelId="{F2E06870-A5C0-4466-B99A-1E290CA3E752}" type="presParOf" srcId="{333A1088-737F-45CB-B68E-254E46348037}" destId="{A52A0455-90FF-4808-ABD0-F02540D31D5A}" srcOrd="4" destOrd="0" presId="urn:microsoft.com/office/officeart/2005/8/layout/target3"/>
    <dgm:cxn modelId="{6DE0BDBC-0DC2-4627-BBF2-EB657BD9ACF8}" type="presParOf" srcId="{333A1088-737F-45CB-B68E-254E46348037}" destId="{6140AFEC-043D-4C43-A2F9-D0F5331DF3A3}" srcOrd="5" destOrd="0" presId="urn:microsoft.com/office/officeart/2005/8/layout/target3"/>
    <dgm:cxn modelId="{72CCA8FF-B267-467F-8E4E-32996C16BE5C}" type="presParOf" srcId="{333A1088-737F-45CB-B68E-254E46348037}" destId="{9358AC05-5D7D-4327-9F80-1AD486AEA664}" srcOrd="6" destOrd="0" presId="urn:microsoft.com/office/officeart/2005/8/layout/target3"/>
    <dgm:cxn modelId="{B66DE5B6-1A7A-437B-A076-16E9D4B039F7}" type="presParOf" srcId="{333A1088-737F-45CB-B68E-254E46348037}" destId="{313FC574-E1CD-4FB4-B054-0B805CE0447D}" srcOrd="7" destOrd="0" presId="urn:microsoft.com/office/officeart/2005/8/layout/target3"/>
    <dgm:cxn modelId="{A912F13C-BA88-411C-B07C-E5FAD6E854B3}" type="presParOf" srcId="{333A1088-737F-45CB-B68E-254E46348037}" destId="{619D679B-A015-4ECF-8348-D1034C574F40}" srcOrd="8" destOrd="0" presId="urn:microsoft.com/office/officeart/2005/8/layout/target3"/>
    <dgm:cxn modelId="{1CB72AA0-00F0-4E60-BF5E-BD57805EBCC9}" type="presParOf" srcId="{333A1088-737F-45CB-B68E-254E46348037}" destId="{322283A8-4A27-4CDA-BAE3-F381106A9174}" srcOrd="9" destOrd="0" presId="urn:microsoft.com/office/officeart/2005/8/layout/target3"/>
    <dgm:cxn modelId="{0714B311-FC17-4548-9FF9-9B0565566012}" type="presParOf" srcId="{333A1088-737F-45CB-B68E-254E46348037}" destId="{FFC9F71D-1B4F-4AD9-A4A6-86ADEFC8AF5C}" srcOrd="10" destOrd="0" presId="urn:microsoft.com/office/officeart/2005/8/layout/target3"/>
    <dgm:cxn modelId="{80B07DB4-72A4-4D09-AE09-DDBFE279DC19}" type="presParOf" srcId="{333A1088-737F-45CB-B68E-254E46348037}" destId="{25B08C86-7E15-44DC-BE7F-FFB55DD49D12}" srcOrd="11" destOrd="0" presId="urn:microsoft.com/office/officeart/2005/8/layout/target3"/>
    <dgm:cxn modelId="{D9EED321-64C6-4D97-9644-9F4F8EBB3623}" type="presParOf" srcId="{333A1088-737F-45CB-B68E-254E46348037}" destId="{76644BE8-9D7C-4C09-B250-3D10AF48CBB7}" srcOrd="12" destOrd="0" presId="urn:microsoft.com/office/officeart/2005/8/layout/target3"/>
    <dgm:cxn modelId="{A6A48A4A-C5EB-4B24-8934-0E61738FEFDC}" type="presParOf" srcId="{333A1088-737F-45CB-B68E-254E46348037}" destId="{EE85B701-7295-41C0-BA7A-34D3756A2AE6}" srcOrd="13" destOrd="0" presId="urn:microsoft.com/office/officeart/2005/8/layout/target3"/>
    <dgm:cxn modelId="{3319BE99-5AE6-4BE1-BBAD-D8471092E86D}" type="presParOf" srcId="{333A1088-737F-45CB-B68E-254E46348037}" destId="{8BEBB6EC-1DAA-4CAC-8A25-BC0FCBD5DBD5}" srcOrd="14" destOrd="0" presId="urn:microsoft.com/office/officeart/2005/8/layout/target3"/>
    <dgm:cxn modelId="{4DDE2AF2-FB5E-4B07-8421-57E952E9B7B1}" type="presParOf" srcId="{333A1088-737F-45CB-B68E-254E46348037}" destId="{AED2198E-93D5-4001-81B4-73124B309672}" srcOrd="15" destOrd="0" presId="urn:microsoft.com/office/officeart/2005/8/layout/target3"/>
    <dgm:cxn modelId="{0C2763BA-A89E-4B53-93A8-F961B94F6D33}" type="presParOf" srcId="{333A1088-737F-45CB-B68E-254E46348037}" destId="{2BE915AB-18AA-4053-B92C-3BFC9ED204BB}" srcOrd="16" destOrd="0" presId="urn:microsoft.com/office/officeart/2005/8/layout/target3"/>
    <dgm:cxn modelId="{47829D49-30B3-468B-9D4E-6F83C08C0852}" type="presParOf" srcId="{333A1088-737F-45CB-B68E-254E46348037}" destId="{6BB5E863-4638-4E1D-BFDE-399D028AC4ED}" srcOrd="17" destOrd="0" presId="urn:microsoft.com/office/officeart/2005/8/layout/target3"/>
    <dgm:cxn modelId="{173AAF89-DDBE-430A-BE6F-F89EDB5DB04B}" type="presParOf" srcId="{333A1088-737F-45CB-B68E-254E46348037}" destId="{5A5FFA88-C948-4069-8E93-59FA12366E83}" srcOrd="18" destOrd="0" presId="urn:microsoft.com/office/officeart/2005/8/layout/target3"/>
    <dgm:cxn modelId="{7807AB51-C5E1-44D1-8709-6B509BD5B0D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ŠKOLY: ZŠ a MŠ Zvole, okr. Praha - západ</a:t>
          </a:r>
          <a:endParaRPr lang="cs-CZ" sz="19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Němcová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64090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VY_32_INOVACE_06 5Š Rod </a:t>
          </a:r>
          <a:r>
            <a:rPr lang="cs-CZ" sz="2000" kern="1200" baseline="0" smtClean="0"/>
            <a:t>podstatných jmen</a:t>
          </a:r>
          <a:endParaRPr lang="cs-CZ" sz="2000" kern="1200" dirty="0"/>
        </a:p>
      </dsp:txBody>
      <dsp:txXfrm>
        <a:off x="1273857" y="864090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jazyková komunikace – </a:t>
          </a:r>
          <a:r>
            <a:rPr lang="cs-CZ" sz="2000" kern="1200" smtClean="0"/>
            <a:t>český jazyk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6051E-4C75-48CE-B385-A85D309513A1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EA2FE40-10A8-40A4-B08F-424820578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6051E-4C75-48CE-B385-A85D309513A1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EA2FE40-10A8-40A4-B08F-424820578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6051E-4C75-48CE-B385-A85D309513A1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2FE40-10A8-40A4-B08F-424820578B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6051E-4C75-48CE-B385-A85D309513A1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2FE40-10A8-40A4-B08F-424820578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6051E-4C75-48CE-B385-A85D309513A1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EA2FE40-10A8-40A4-B08F-424820578B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6051E-4C75-48CE-B385-A85D309513A1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2FE40-10A8-40A4-B08F-424820578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6051E-4C75-48CE-B385-A85D309513A1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2FE40-10A8-40A4-B08F-424820578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6051E-4C75-48CE-B385-A85D309513A1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2FE40-10A8-40A4-B08F-424820578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6051E-4C75-48CE-B385-A85D309513A1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2FE40-10A8-40A4-B08F-424820578BE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6051E-4C75-48CE-B385-A85D309513A1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2FE40-10A8-40A4-B08F-424820578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6051E-4C75-48CE-B385-A85D309513A1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2FE40-10A8-40A4-B08F-424820578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6051E-4C75-48CE-B385-A85D309513A1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EA2FE40-10A8-40A4-B08F-424820578B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3861048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38242049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26699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ROD 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Podstatná jména rodu mužského - M</a:t>
            </a:r>
          </a:p>
          <a:p>
            <a:r>
              <a:rPr lang="cs-CZ" dirty="0" smtClean="0"/>
              <a:t>2. Podstatná jména rodu ženského - Ž</a:t>
            </a:r>
          </a:p>
          <a:p>
            <a:r>
              <a:rPr lang="cs-CZ" dirty="0" smtClean="0"/>
              <a:t>3. Podstatná jména rodu středního - STŘ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289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ál 9"/>
          <p:cNvSpPr/>
          <p:nvPr/>
        </p:nvSpPr>
        <p:spPr>
          <a:xfrm>
            <a:off x="251520" y="260648"/>
            <a:ext cx="2808312" cy="47525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569997" y="260648"/>
            <a:ext cx="2448272" cy="47525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444208" y="223903"/>
            <a:ext cx="2520280" cy="46085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83671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27984" y="764704"/>
            <a:ext cx="3661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Ž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52320" y="47667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STŘ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5157192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koště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47664" y="534185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kotě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11760" y="5013176"/>
            <a:ext cx="1158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solnička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18269" y="4581128"/>
            <a:ext cx="10020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nádoba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82514" y="53893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kosti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515719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pejsek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03848" y="5567174"/>
            <a:ext cx="1407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krabičky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907704" y="602128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holub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00192" y="593650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žal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27984" y="6209422"/>
            <a:ext cx="1192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láska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90878" y="6209422"/>
            <a:ext cx="1365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dostihy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92280" y="593650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potěšení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51520" y="6121172"/>
            <a:ext cx="1548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klíče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9552" y="57518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vajíčko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724128" y="519784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kostra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932040" y="5936506"/>
            <a:ext cx="930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kozel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0888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</TotalTime>
  <Words>86</Words>
  <Application>Microsoft Office PowerPoint</Application>
  <PresentationFormat>Předvádění na obrazovce (4:3)</PresentationFormat>
  <Paragraphs>28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Cesta</vt:lpstr>
      <vt:lpstr>Prezentace aplikace PowerPoint</vt:lpstr>
      <vt:lpstr>          ROD  PODSTATNÝCH JMEN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Reditelna</cp:lastModifiedBy>
  <cp:revision>7</cp:revision>
  <dcterms:created xsi:type="dcterms:W3CDTF">2011-10-12T13:41:17Z</dcterms:created>
  <dcterms:modified xsi:type="dcterms:W3CDTF">2011-11-10T13:52:53Z</dcterms:modified>
</cp:coreProperties>
</file>