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VY_32_INOVACE_07 5Š Tvoření vět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Jazyk a jazyková komunikace – </a:t>
          </a:r>
          <a:r>
            <a:rPr lang="cs-CZ" sz="2000" smtClean="0"/>
            <a:t>český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7AE88-02DB-4ECA-ACB5-3A37E24D3EE0}" type="presOf" srcId="{D1B46980-6531-4606-95E6-44980827E919}" destId="{6140AFEC-043D-4C43-A2F9-D0F5331DF3A3}" srcOrd="0" destOrd="0" presId="urn:microsoft.com/office/officeart/2005/8/layout/target3"/>
    <dgm:cxn modelId="{B40159C4-0A16-49DC-B60E-64D7D2043991}" type="presOf" srcId="{757F3AB3-0718-4624-B441-E567A8F0AB56}" destId="{333A1088-737F-45CB-B68E-254E46348037}" srcOrd="0" destOrd="0" presId="urn:microsoft.com/office/officeart/2005/8/layout/target3"/>
    <dgm:cxn modelId="{425A1AB5-C050-4988-AC5B-6B2EE779C53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7D7F69-325E-4AEB-BC04-84905A8DDDE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1FBD4F4-C34F-426A-A7BA-0CF5FFEC3570}" type="presOf" srcId="{B651F6E3-6281-48DB-9319-2AEAFDAE7572}" destId="{6BB5E863-4638-4E1D-BFDE-399D028AC4ED}" srcOrd="1" destOrd="0" presId="urn:microsoft.com/office/officeart/2005/8/layout/target3"/>
    <dgm:cxn modelId="{440D1D0A-7AE0-4625-A08B-AE36A7D8AE5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A2EB9C-18B3-4826-B10A-5F0BD9072298}" type="presOf" srcId="{D1D4F407-5343-4D3F-B5B9-D407B03CAEB4}" destId="{AED2198E-93D5-4001-81B4-73124B309672}" srcOrd="1" destOrd="0" presId="urn:microsoft.com/office/officeart/2005/8/layout/target3"/>
    <dgm:cxn modelId="{B6867C47-F510-48B2-9428-456919BF186D}" type="presOf" srcId="{D8197B8C-B260-4A16-BDF4-0947B075E274}" destId="{5A5FFA88-C948-4069-8E93-59FA12366E83}" srcOrd="1" destOrd="0" presId="urn:microsoft.com/office/officeart/2005/8/layout/target3"/>
    <dgm:cxn modelId="{A3072F68-AF22-4D9A-963C-C93E90CFF26B}" type="presOf" srcId="{D1D4F407-5343-4D3F-B5B9-D407B03CAEB4}" destId="{D005CE8C-CC26-4C3E-AC11-E15060ECD759}" srcOrd="0" destOrd="0" presId="urn:microsoft.com/office/officeart/2005/8/layout/target3"/>
    <dgm:cxn modelId="{2EEC7655-B8CD-42AA-A9E1-0D0DCA68874A}" type="presOf" srcId="{4C35D32F-0EAB-4CD7-82EE-45574DC2A586}" destId="{890E4F0B-2866-4A3F-A3C7-2A14B1797930}" srcOrd="1" destOrd="0" presId="urn:microsoft.com/office/officeart/2005/8/layout/target3"/>
    <dgm:cxn modelId="{7EE17D60-0495-4E77-B19F-7E84FF1C834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7EC6D7-1944-45D2-8777-4AA19E89F73C}" type="presParOf" srcId="{333A1088-737F-45CB-B68E-254E46348037}" destId="{F5ABB229-8D3B-4694-996A-96F23CF14429}" srcOrd="0" destOrd="0" presId="urn:microsoft.com/office/officeart/2005/8/layout/target3"/>
    <dgm:cxn modelId="{755AE525-5BA0-4AB5-A8EF-01B89B5CBC6E}" type="presParOf" srcId="{333A1088-737F-45CB-B68E-254E46348037}" destId="{F41139FD-01EE-4571-8B17-4FB00FC51163}" srcOrd="1" destOrd="0" presId="urn:microsoft.com/office/officeart/2005/8/layout/target3"/>
    <dgm:cxn modelId="{77734D65-71DD-410B-B48A-B49A00592749}" type="presParOf" srcId="{333A1088-737F-45CB-B68E-254E46348037}" destId="{D005CE8C-CC26-4C3E-AC11-E15060ECD759}" srcOrd="2" destOrd="0" presId="urn:microsoft.com/office/officeart/2005/8/layout/target3"/>
    <dgm:cxn modelId="{758196CC-E00A-4278-9F0F-F9EC390FBCFD}" type="presParOf" srcId="{333A1088-737F-45CB-B68E-254E46348037}" destId="{2C702D82-9B77-49B7-9568-BB8EB47C3372}" srcOrd="3" destOrd="0" presId="urn:microsoft.com/office/officeart/2005/8/layout/target3"/>
    <dgm:cxn modelId="{FF3B0E4D-1016-4D86-A1A6-2A1243C57139}" type="presParOf" srcId="{333A1088-737F-45CB-B68E-254E46348037}" destId="{A52A0455-90FF-4808-ABD0-F02540D31D5A}" srcOrd="4" destOrd="0" presId="urn:microsoft.com/office/officeart/2005/8/layout/target3"/>
    <dgm:cxn modelId="{76992ECE-C56D-41AB-9619-9EF0DDD9AE73}" type="presParOf" srcId="{333A1088-737F-45CB-B68E-254E46348037}" destId="{6140AFEC-043D-4C43-A2F9-D0F5331DF3A3}" srcOrd="5" destOrd="0" presId="urn:microsoft.com/office/officeart/2005/8/layout/target3"/>
    <dgm:cxn modelId="{C2F466DC-4AF0-4B1C-B301-327923084595}" type="presParOf" srcId="{333A1088-737F-45CB-B68E-254E46348037}" destId="{9358AC05-5D7D-4327-9F80-1AD486AEA664}" srcOrd="6" destOrd="0" presId="urn:microsoft.com/office/officeart/2005/8/layout/target3"/>
    <dgm:cxn modelId="{FC225DBF-3963-4104-A9DD-E19AA3DCC4CD}" type="presParOf" srcId="{333A1088-737F-45CB-B68E-254E46348037}" destId="{313FC574-E1CD-4FB4-B054-0B805CE0447D}" srcOrd="7" destOrd="0" presId="urn:microsoft.com/office/officeart/2005/8/layout/target3"/>
    <dgm:cxn modelId="{317102F3-0677-46F5-9109-E3A77E28C1DF}" type="presParOf" srcId="{333A1088-737F-45CB-B68E-254E46348037}" destId="{619D679B-A015-4ECF-8348-D1034C574F40}" srcOrd="8" destOrd="0" presId="urn:microsoft.com/office/officeart/2005/8/layout/target3"/>
    <dgm:cxn modelId="{57EC2056-9D0C-4C48-BB7F-4EBE05E1A48D}" type="presParOf" srcId="{333A1088-737F-45CB-B68E-254E46348037}" destId="{322283A8-4A27-4CDA-BAE3-F381106A9174}" srcOrd="9" destOrd="0" presId="urn:microsoft.com/office/officeart/2005/8/layout/target3"/>
    <dgm:cxn modelId="{A9AB66C8-1073-4D00-83B9-56B57CCA6C19}" type="presParOf" srcId="{333A1088-737F-45CB-B68E-254E46348037}" destId="{FFC9F71D-1B4F-4AD9-A4A6-86ADEFC8AF5C}" srcOrd="10" destOrd="0" presId="urn:microsoft.com/office/officeart/2005/8/layout/target3"/>
    <dgm:cxn modelId="{C86F0458-33BC-40CD-97BE-04B5A9501AC7}" type="presParOf" srcId="{333A1088-737F-45CB-B68E-254E46348037}" destId="{25B08C86-7E15-44DC-BE7F-FFB55DD49D12}" srcOrd="11" destOrd="0" presId="urn:microsoft.com/office/officeart/2005/8/layout/target3"/>
    <dgm:cxn modelId="{BC99C63D-E5B6-49A4-985D-D4E2484F5832}" type="presParOf" srcId="{333A1088-737F-45CB-B68E-254E46348037}" destId="{76644BE8-9D7C-4C09-B250-3D10AF48CBB7}" srcOrd="12" destOrd="0" presId="urn:microsoft.com/office/officeart/2005/8/layout/target3"/>
    <dgm:cxn modelId="{43E82827-ADEE-4949-9CE1-FE7531898EF8}" type="presParOf" srcId="{333A1088-737F-45CB-B68E-254E46348037}" destId="{EE85B701-7295-41C0-BA7A-34D3756A2AE6}" srcOrd="13" destOrd="0" presId="urn:microsoft.com/office/officeart/2005/8/layout/target3"/>
    <dgm:cxn modelId="{6786E435-A82A-4E34-BF77-0EAE3A17D7F3}" type="presParOf" srcId="{333A1088-737F-45CB-B68E-254E46348037}" destId="{8BEBB6EC-1DAA-4CAC-8A25-BC0FCBD5DBD5}" srcOrd="14" destOrd="0" presId="urn:microsoft.com/office/officeart/2005/8/layout/target3"/>
    <dgm:cxn modelId="{54501F76-0973-4B79-8982-7AADD4386917}" type="presParOf" srcId="{333A1088-737F-45CB-B68E-254E46348037}" destId="{AED2198E-93D5-4001-81B4-73124B309672}" srcOrd="15" destOrd="0" presId="urn:microsoft.com/office/officeart/2005/8/layout/target3"/>
    <dgm:cxn modelId="{FC16555A-5CB1-4A3A-9BB3-753ED61B7ADE}" type="presParOf" srcId="{333A1088-737F-45CB-B68E-254E46348037}" destId="{2BE915AB-18AA-4053-B92C-3BFC9ED204BB}" srcOrd="16" destOrd="0" presId="urn:microsoft.com/office/officeart/2005/8/layout/target3"/>
    <dgm:cxn modelId="{4148AC3C-1B40-4FD1-95BC-7028D7D2C86A}" type="presParOf" srcId="{333A1088-737F-45CB-B68E-254E46348037}" destId="{6BB5E863-4638-4E1D-BFDE-399D028AC4ED}" srcOrd="17" destOrd="0" presId="urn:microsoft.com/office/officeart/2005/8/layout/target3"/>
    <dgm:cxn modelId="{729690F7-BE12-47A2-AF54-F061B61FC095}" type="presParOf" srcId="{333A1088-737F-45CB-B68E-254E46348037}" destId="{5A5FFA88-C948-4069-8E93-59FA12366E83}" srcOrd="18" destOrd="0" presId="urn:microsoft.com/office/officeart/2005/8/layout/target3"/>
    <dgm:cxn modelId="{9FB00925-C1A8-4A73-B649-684F47D3D7E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2EB18-8E8C-4D41-9FE1-2910EEAFB000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84BA2DF-48BF-4A7A-9B61-EE7CC49F0A83}">
      <dgm:prSet phldrT="[Text]"/>
      <dgm:spPr/>
      <dgm:t>
        <a:bodyPr/>
        <a:lstStyle/>
        <a:p>
          <a:r>
            <a:rPr lang="cs-CZ" dirty="0" smtClean="0"/>
            <a:t>na</a:t>
          </a:r>
          <a:endParaRPr lang="cs-CZ" dirty="0"/>
        </a:p>
      </dgm:t>
    </dgm:pt>
    <dgm:pt modelId="{93ED1E08-A8F4-493D-B8D5-9FF72FF50DC4}" type="parTrans" cxnId="{6A6D5736-89B5-4B21-A81D-0A2DB2DE6193}">
      <dgm:prSet/>
      <dgm:spPr/>
      <dgm:t>
        <a:bodyPr/>
        <a:lstStyle/>
        <a:p>
          <a:endParaRPr lang="cs-CZ"/>
        </a:p>
      </dgm:t>
    </dgm:pt>
    <dgm:pt modelId="{262E8CC8-4E8F-4416-85CC-98ACAC62C6DE}" type="sibTrans" cxnId="{6A6D5736-89B5-4B21-A81D-0A2DB2DE6193}">
      <dgm:prSet custT="1"/>
      <dgm:spPr/>
      <dgm:t>
        <a:bodyPr/>
        <a:lstStyle/>
        <a:p>
          <a:r>
            <a:rPr lang="cs-CZ" sz="2400" dirty="0" smtClean="0"/>
            <a:t>poli</a:t>
          </a:r>
          <a:endParaRPr lang="cs-CZ" sz="2400" dirty="0"/>
        </a:p>
      </dgm:t>
    </dgm:pt>
    <dgm:pt modelId="{F9517F45-CEAE-4314-8FB5-DC7289198C17}">
      <dgm:prSet phldrT="[Text]" phldr="1"/>
      <dgm:spPr/>
      <dgm:t>
        <a:bodyPr/>
        <a:lstStyle/>
        <a:p>
          <a:endParaRPr lang="cs-CZ"/>
        </a:p>
      </dgm:t>
    </dgm:pt>
    <dgm:pt modelId="{289013C1-6841-45C5-866E-800599A63034}" type="parTrans" cxnId="{20332107-D594-421A-A1E8-F1E91FA19104}">
      <dgm:prSet/>
      <dgm:spPr/>
      <dgm:t>
        <a:bodyPr/>
        <a:lstStyle/>
        <a:p>
          <a:endParaRPr lang="cs-CZ"/>
        </a:p>
      </dgm:t>
    </dgm:pt>
    <dgm:pt modelId="{8D80763F-DF2F-4BAB-A827-FD2653E3402E}" type="sibTrans" cxnId="{20332107-D594-421A-A1E8-F1E91FA19104}">
      <dgm:prSet/>
      <dgm:spPr/>
      <dgm:t>
        <a:bodyPr/>
        <a:lstStyle/>
        <a:p>
          <a:endParaRPr lang="cs-CZ"/>
        </a:p>
      </dgm:t>
    </dgm:pt>
    <dgm:pt modelId="{0CB719B2-9C80-4E40-BFBA-1AEE74830F49}">
      <dgm:prSet phldrT="[Text]"/>
      <dgm:spPr/>
      <dgm:t>
        <a:bodyPr/>
        <a:lstStyle/>
        <a:p>
          <a:r>
            <a:rPr lang="cs-CZ" smtClean="0"/>
            <a:t>Ráno</a:t>
          </a:r>
          <a:endParaRPr lang="cs-CZ" dirty="0"/>
        </a:p>
      </dgm:t>
    </dgm:pt>
    <dgm:pt modelId="{25F45EDF-8DBC-40D8-8466-C865326D2BF8}" type="parTrans" cxnId="{AA7846E0-0E9A-488D-A2F6-A25B7EBC8195}">
      <dgm:prSet/>
      <dgm:spPr/>
      <dgm:t>
        <a:bodyPr/>
        <a:lstStyle/>
        <a:p>
          <a:endParaRPr lang="cs-CZ"/>
        </a:p>
      </dgm:t>
    </dgm:pt>
    <dgm:pt modelId="{C9E4F3A3-E074-467B-AB49-7D1CE99EA6AE}" type="sibTrans" cxnId="{AA7846E0-0E9A-488D-A2F6-A25B7EBC8195}">
      <dgm:prSet/>
      <dgm:spPr/>
      <dgm:t>
        <a:bodyPr/>
        <a:lstStyle/>
        <a:p>
          <a:r>
            <a:rPr lang="cs-CZ" dirty="0" smtClean="0"/>
            <a:t>Každé</a:t>
          </a:r>
          <a:endParaRPr lang="cs-CZ" dirty="0"/>
        </a:p>
      </dgm:t>
    </dgm:pt>
    <dgm:pt modelId="{1D6C4A9A-F5C1-4617-9A5F-CD70D587BBE8}">
      <dgm:prSet phldrT="[Text]" phldr="1"/>
      <dgm:spPr/>
      <dgm:t>
        <a:bodyPr/>
        <a:lstStyle/>
        <a:p>
          <a:endParaRPr lang="cs-CZ" dirty="0"/>
        </a:p>
      </dgm:t>
    </dgm:pt>
    <dgm:pt modelId="{90725EE0-CE51-4011-8AD4-920D9D4CEC14}" type="parTrans" cxnId="{3ABD6A8F-DC14-41DB-B4E9-073CED0843C6}">
      <dgm:prSet/>
      <dgm:spPr/>
      <dgm:t>
        <a:bodyPr/>
        <a:lstStyle/>
        <a:p>
          <a:endParaRPr lang="cs-CZ"/>
        </a:p>
      </dgm:t>
    </dgm:pt>
    <dgm:pt modelId="{98C0475B-337A-4A7D-A131-61F506D85DAE}" type="sibTrans" cxnId="{3ABD6A8F-DC14-41DB-B4E9-073CED0843C6}">
      <dgm:prSet/>
      <dgm:spPr/>
      <dgm:t>
        <a:bodyPr/>
        <a:lstStyle/>
        <a:p>
          <a:endParaRPr lang="cs-CZ"/>
        </a:p>
      </dgm:t>
    </dgm:pt>
    <dgm:pt modelId="{DC11EDB9-7AC5-4FB8-9447-91F9A6F78DA4}">
      <dgm:prSet phldrT="[Text]"/>
      <dgm:spPr/>
      <dgm:t>
        <a:bodyPr/>
        <a:lstStyle/>
        <a:p>
          <a:r>
            <a:rPr lang="cs-CZ" dirty="0" smtClean="0"/>
            <a:t>pracuje</a:t>
          </a:r>
          <a:endParaRPr lang="cs-CZ" dirty="0"/>
        </a:p>
      </dgm:t>
    </dgm:pt>
    <dgm:pt modelId="{CBB06732-44C2-4A05-855A-F4CF562A5D80}" type="parTrans" cxnId="{FC1821F7-30CA-4F8B-A55D-A39DA9B5968E}">
      <dgm:prSet/>
      <dgm:spPr/>
      <dgm:t>
        <a:bodyPr/>
        <a:lstStyle/>
        <a:p>
          <a:endParaRPr lang="cs-CZ"/>
        </a:p>
      </dgm:t>
    </dgm:pt>
    <dgm:pt modelId="{2B68D071-7FE4-41BF-A6A3-48E8159DB699}" type="sibTrans" cxnId="{FC1821F7-30CA-4F8B-A55D-A39DA9B5968E}">
      <dgm:prSet/>
      <dgm:spPr/>
      <dgm:t>
        <a:bodyPr/>
        <a:lstStyle/>
        <a:p>
          <a:r>
            <a:rPr lang="cs-CZ" dirty="0" smtClean="0"/>
            <a:t>tatínek</a:t>
          </a:r>
          <a:endParaRPr lang="cs-CZ" dirty="0"/>
        </a:p>
      </dgm:t>
    </dgm:pt>
    <dgm:pt modelId="{3AD4F0C6-2A8F-442B-B20F-51482BE04D6E}">
      <dgm:prSet phldrT="[Text]" phldr="1"/>
      <dgm:spPr/>
      <dgm:t>
        <a:bodyPr/>
        <a:lstStyle/>
        <a:p>
          <a:endParaRPr lang="cs-CZ"/>
        </a:p>
      </dgm:t>
    </dgm:pt>
    <dgm:pt modelId="{07010080-DEF5-4ACF-B5B8-6DCA87D7E810}" type="parTrans" cxnId="{AD10C27D-4943-4641-8AB4-913148E51FD0}">
      <dgm:prSet/>
      <dgm:spPr/>
      <dgm:t>
        <a:bodyPr/>
        <a:lstStyle/>
        <a:p>
          <a:endParaRPr lang="cs-CZ"/>
        </a:p>
      </dgm:t>
    </dgm:pt>
    <dgm:pt modelId="{30FEEFBC-3EB7-4EE5-A723-CDA22A67C8A2}" type="sibTrans" cxnId="{AD10C27D-4943-4641-8AB4-913148E51FD0}">
      <dgm:prSet/>
      <dgm:spPr/>
      <dgm:t>
        <a:bodyPr/>
        <a:lstStyle/>
        <a:p>
          <a:endParaRPr lang="cs-CZ"/>
        </a:p>
      </dgm:t>
    </dgm:pt>
    <dgm:pt modelId="{85705D35-15D3-4A7E-AFDD-215BA34031EB}" type="pres">
      <dgm:prSet presAssocID="{07D2EB18-8E8C-4D41-9FE1-2910EEAFB000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9771BAB-D729-4BD3-8F78-D67470CC62D3}" type="pres">
      <dgm:prSet presAssocID="{684BA2DF-48BF-4A7A-9B61-EE7CC49F0A83}" presName="composite" presStyleCnt="0"/>
      <dgm:spPr/>
    </dgm:pt>
    <dgm:pt modelId="{3C313DBD-3971-45FA-BA38-0BBAE4829BDD}" type="pres">
      <dgm:prSet presAssocID="{684BA2DF-48BF-4A7A-9B61-EE7CC49F0A83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769691-8225-4DDA-9A46-346796028337}" type="pres">
      <dgm:prSet presAssocID="{684BA2DF-48BF-4A7A-9B61-EE7CC49F0A83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C87B61-E6FE-4BBC-9AEB-8272AFA49573}" type="pres">
      <dgm:prSet presAssocID="{684BA2DF-48BF-4A7A-9B61-EE7CC49F0A83}" presName="BalanceSpacing" presStyleCnt="0"/>
      <dgm:spPr/>
    </dgm:pt>
    <dgm:pt modelId="{DB38F473-09A6-40DC-B0E9-DBD04A261799}" type="pres">
      <dgm:prSet presAssocID="{684BA2DF-48BF-4A7A-9B61-EE7CC49F0A83}" presName="BalanceSpacing1" presStyleCnt="0"/>
      <dgm:spPr/>
    </dgm:pt>
    <dgm:pt modelId="{82E4F4C5-9DFF-40F0-9142-16CA8D8D5810}" type="pres">
      <dgm:prSet presAssocID="{262E8CC8-4E8F-4416-85CC-98ACAC62C6DE}" presName="Accent1Text" presStyleLbl="node1" presStyleIdx="1" presStyleCnt="6"/>
      <dgm:spPr/>
      <dgm:t>
        <a:bodyPr/>
        <a:lstStyle/>
        <a:p>
          <a:endParaRPr lang="cs-CZ"/>
        </a:p>
      </dgm:t>
    </dgm:pt>
    <dgm:pt modelId="{2D59010A-0548-4ED1-A24F-B4E059EFC3B9}" type="pres">
      <dgm:prSet presAssocID="{262E8CC8-4E8F-4416-85CC-98ACAC62C6DE}" presName="spaceBetweenRectangles" presStyleCnt="0"/>
      <dgm:spPr/>
    </dgm:pt>
    <dgm:pt modelId="{984AE37C-4DE5-4C4A-B00D-DA869C15CE92}" type="pres">
      <dgm:prSet presAssocID="{0CB719B2-9C80-4E40-BFBA-1AEE74830F49}" presName="composite" presStyleCnt="0"/>
      <dgm:spPr/>
    </dgm:pt>
    <dgm:pt modelId="{E11EF169-C0E5-454C-A533-CFAED0AA17C0}" type="pres">
      <dgm:prSet presAssocID="{0CB719B2-9C80-4E40-BFBA-1AEE74830F49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49CB43-075B-4ED1-BA98-86256FEA0005}" type="pres">
      <dgm:prSet presAssocID="{0CB719B2-9C80-4E40-BFBA-1AEE74830F49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4271EF-52E7-4DE3-A6EE-0DE0A98AD168}" type="pres">
      <dgm:prSet presAssocID="{0CB719B2-9C80-4E40-BFBA-1AEE74830F49}" presName="BalanceSpacing" presStyleCnt="0"/>
      <dgm:spPr/>
    </dgm:pt>
    <dgm:pt modelId="{54A50DDA-48BE-4AB8-A244-EEDFE96E79FF}" type="pres">
      <dgm:prSet presAssocID="{0CB719B2-9C80-4E40-BFBA-1AEE74830F49}" presName="BalanceSpacing1" presStyleCnt="0"/>
      <dgm:spPr/>
    </dgm:pt>
    <dgm:pt modelId="{E5E759E6-41F9-4464-AA2D-DFE5CB3351A8}" type="pres">
      <dgm:prSet presAssocID="{C9E4F3A3-E074-467B-AB49-7D1CE99EA6AE}" presName="Accent1Text" presStyleLbl="node1" presStyleIdx="3" presStyleCnt="6"/>
      <dgm:spPr/>
      <dgm:t>
        <a:bodyPr/>
        <a:lstStyle/>
        <a:p>
          <a:endParaRPr lang="cs-CZ"/>
        </a:p>
      </dgm:t>
    </dgm:pt>
    <dgm:pt modelId="{D1B25C40-F77D-4149-AACE-7C903D292E44}" type="pres">
      <dgm:prSet presAssocID="{C9E4F3A3-E074-467B-AB49-7D1CE99EA6AE}" presName="spaceBetweenRectangles" presStyleCnt="0"/>
      <dgm:spPr/>
    </dgm:pt>
    <dgm:pt modelId="{DFF7F87A-F0C5-4772-A121-B35B6578BBE5}" type="pres">
      <dgm:prSet presAssocID="{DC11EDB9-7AC5-4FB8-9447-91F9A6F78DA4}" presName="composite" presStyleCnt="0"/>
      <dgm:spPr/>
    </dgm:pt>
    <dgm:pt modelId="{F57D048A-14A9-46FD-B520-103D476F31F9}" type="pres">
      <dgm:prSet presAssocID="{DC11EDB9-7AC5-4FB8-9447-91F9A6F78DA4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604950-58E3-4923-852B-210133378584}" type="pres">
      <dgm:prSet presAssocID="{DC11EDB9-7AC5-4FB8-9447-91F9A6F78DA4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5D3F3F-AB1E-4FCD-A127-7C90728366AA}" type="pres">
      <dgm:prSet presAssocID="{DC11EDB9-7AC5-4FB8-9447-91F9A6F78DA4}" presName="BalanceSpacing" presStyleCnt="0"/>
      <dgm:spPr/>
    </dgm:pt>
    <dgm:pt modelId="{CFEDE26E-2A9A-4C13-B656-625669D36B55}" type="pres">
      <dgm:prSet presAssocID="{DC11EDB9-7AC5-4FB8-9447-91F9A6F78DA4}" presName="BalanceSpacing1" presStyleCnt="0"/>
      <dgm:spPr/>
    </dgm:pt>
    <dgm:pt modelId="{6A452592-5DA4-447D-B653-1BA6A01E32C8}" type="pres">
      <dgm:prSet presAssocID="{2B68D071-7FE4-41BF-A6A3-48E8159DB699}" presName="Accent1Text" presStyleLbl="node1" presStyleIdx="5" presStyleCnt="6" custLinFactNeighborX="4742" custLinFactNeighborY="3808"/>
      <dgm:spPr/>
      <dgm:t>
        <a:bodyPr/>
        <a:lstStyle/>
        <a:p>
          <a:endParaRPr lang="cs-CZ"/>
        </a:p>
      </dgm:t>
    </dgm:pt>
  </dgm:ptLst>
  <dgm:cxnLst>
    <dgm:cxn modelId="{3ABD6A8F-DC14-41DB-B4E9-073CED0843C6}" srcId="{0CB719B2-9C80-4E40-BFBA-1AEE74830F49}" destId="{1D6C4A9A-F5C1-4617-9A5F-CD70D587BBE8}" srcOrd="0" destOrd="0" parTransId="{90725EE0-CE51-4011-8AD4-920D9D4CEC14}" sibTransId="{98C0475B-337A-4A7D-A131-61F506D85DAE}"/>
    <dgm:cxn modelId="{AD10C27D-4943-4641-8AB4-913148E51FD0}" srcId="{DC11EDB9-7AC5-4FB8-9447-91F9A6F78DA4}" destId="{3AD4F0C6-2A8F-442B-B20F-51482BE04D6E}" srcOrd="0" destOrd="0" parTransId="{07010080-DEF5-4ACF-B5B8-6DCA87D7E810}" sibTransId="{30FEEFBC-3EB7-4EE5-A723-CDA22A67C8A2}"/>
    <dgm:cxn modelId="{9ED2D280-A033-4F93-82B4-7C18A857A0C5}" type="presOf" srcId="{C9E4F3A3-E074-467B-AB49-7D1CE99EA6AE}" destId="{E5E759E6-41F9-4464-AA2D-DFE5CB3351A8}" srcOrd="0" destOrd="0" presId="urn:microsoft.com/office/officeart/2008/layout/AlternatingHexagons"/>
    <dgm:cxn modelId="{0C422A3D-5C98-478B-B47E-3962A60F447B}" type="presOf" srcId="{F9517F45-CEAE-4314-8FB5-DC7289198C17}" destId="{77769691-8225-4DDA-9A46-346796028337}" srcOrd="0" destOrd="0" presId="urn:microsoft.com/office/officeart/2008/layout/AlternatingHexagons"/>
    <dgm:cxn modelId="{0CEB9DAF-F5E0-4F8A-A8C7-EF3A498D77B4}" type="presOf" srcId="{2B68D071-7FE4-41BF-A6A3-48E8159DB699}" destId="{6A452592-5DA4-447D-B653-1BA6A01E32C8}" srcOrd="0" destOrd="0" presId="urn:microsoft.com/office/officeart/2008/layout/AlternatingHexagons"/>
    <dgm:cxn modelId="{20332107-D594-421A-A1E8-F1E91FA19104}" srcId="{684BA2DF-48BF-4A7A-9B61-EE7CC49F0A83}" destId="{F9517F45-CEAE-4314-8FB5-DC7289198C17}" srcOrd="0" destOrd="0" parTransId="{289013C1-6841-45C5-866E-800599A63034}" sibTransId="{8D80763F-DF2F-4BAB-A827-FD2653E3402E}"/>
    <dgm:cxn modelId="{F8E7F20F-D45F-4C86-A196-F8114BEFCAD8}" type="presOf" srcId="{DC11EDB9-7AC5-4FB8-9447-91F9A6F78DA4}" destId="{F57D048A-14A9-46FD-B520-103D476F31F9}" srcOrd="0" destOrd="0" presId="urn:microsoft.com/office/officeart/2008/layout/AlternatingHexagons"/>
    <dgm:cxn modelId="{AA7846E0-0E9A-488D-A2F6-A25B7EBC8195}" srcId="{07D2EB18-8E8C-4D41-9FE1-2910EEAFB000}" destId="{0CB719B2-9C80-4E40-BFBA-1AEE74830F49}" srcOrd="1" destOrd="0" parTransId="{25F45EDF-8DBC-40D8-8466-C865326D2BF8}" sibTransId="{C9E4F3A3-E074-467B-AB49-7D1CE99EA6AE}"/>
    <dgm:cxn modelId="{4919A4BD-64E0-4272-AD66-2CD5F8AB3338}" type="presOf" srcId="{0CB719B2-9C80-4E40-BFBA-1AEE74830F49}" destId="{E11EF169-C0E5-454C-A533-CFAED0AA17C0}" srcOrd="0" destOrd="0" presId="urn:microsoft.com/office/officeart/2008/layout/AlternatingHexagons"/>
    <dgm:cxn modelId="{FC1821F7-30CA-4F8B-A55D-A39DA9B5968E}" srcId="{07D2EB18-8E8C-4D41-9FE1-2910EEAFB000}" destId="{DC11EDB9-7AC5-4FB8-9447-91F9A6F78DA4}" srcOrd="2" destOrd="0" parTransId="{CBB06732-44C2-4A05-855A-F4CF562A5D80}" sibTransId="{2B68D071-7FE4-41BF-A6A3-48E8159DB699}"/>
    <dgm:cxn modelId="{6A6D5736-89B5-4B21-A81D-0A2DB2DE6193}" srcId="{07D2EB18-8E8C-4D41-9FE1-2910EEAFB000}" destId="{684BA2DF-48BF-4A7A-9B61-EE7CC49F0A83}" srcOrd="0" destOrd="0" parTransId="{93ED1E08-A8F4-493D-B8D5-9FF72FF50DC4}" sibTransId="{262E8CC8-4E8F-4416-85CC-98ACAC62C6DE}"/>
    <dgm:cxn modelId="{3A378C26-753B-4CCE-A576-27AF32B102E6}" type="presOf" srcId="{3AD4F0C6-2A8F-442B-B20F-51482BE04D6E}" destId="{2F604950-58E3-4923-852B-210133378584}" srcOrd="0" destOrd="0" presId="urn:microsoft.com/office/officeart/2008/layout/AlternatingHexagons"/>
    <dgm:cxn modelId="{7BA8E7F8-55AF-49B4-97E4-ACF59E67A7B6}" type="presOf" srcId="{07D2EB18-8E8C-4D41-9FE1-2910EEAFB000}" destId="{85705D35-15D3-4A7E-AFDD-215BA34031EB}" srcOrd="0" destOrd="0" presId="urn:microsoft.com/office/officeart/2008/layout/AlternatingHexagons"/>
    <dgm:cxn modelId="{9D9ACD0A-7EA2-478C-BF88-120BCB66314D}" type="presOf" srcId="{262E8CC8-4E8F-4416-85CC-98ACAC62C6DE}" destId="{82E4F4C5-9DFF-40F0-9142-16CA8D8D5810}" srcOrd="0" destOrd="0" presId="urn:microsoft.com/office/officeart/2008/layout/AlternatingHexagons"/>
    <dgm:cxn modelId="{29C493B4-60A4-42C7-9F99-1903139BFBC7}" type="presOf" srcId="{684BA2DF-48BF-4A7A-9B61-EE7CC49F0A83}" destId="{3C313DBD-3971-45FA-BA38-0BBAE4829BDD}" srcOrd="0" destOrd="0" presId="urn:microsoft.com/office/officeart/2008/layout/AlternatingHexagons"/>
    <dgm:cxn modelId="{78D3BB65-DB6B-4919-B6F5-2BBF63CF5CA0}" type="presOf" srcId="{1D6C4A9A-F5C1-4617-9A5F-CD70D587BBE8}" destId="{DE49CB43-075B-4ED1-BA98-86256FEA0005}" srcOrd="0" destOrd="0" presId="urn:microsoft.com/office/officeart/2008/layout/AlternatingHexagons"/>
    <dgm:cxn modelId="{18517A8A-C2E7-43B0-8BF6-A3AF38B0E327}" type="presParOf" srcId="{85705D35-15D3-4A7E-AFDD-215BA34031EB}" destId="{B9771BAB-D729-4BD3-8F78-D67470CC62D3}" srcOrd="0" destOrd="0" presId="urn:microsoft.com/office/officeart/2008/layout/AlternatingHexagons"/>
    <dgm:cxn modelId="{6D9BA82E-94E7-4094-B122-FDED05AC49DE}" type="presParOf" srcId="{B9771BAB-D729-4BD3-8F78-D67470CC62D3}" destId="{3C313DBD-3971-45FA-BA38-0BBAE4829BDD}" srcOrd="0" destOrd="0" presId="urn:microsoft.com/office/officeart/2008/layout/AlternatingHexagons"/>
    <dgm:cxn modelId="{80822AF6-29E0-41B5-9D0A-B754BE6FAC12}" type="presParOf" srcId="{B9771BAB-D729-4BD3-8F78-D67470CC62D3}" destId="{77769691-8225-4DDA-9A46-346796028337}" srcOrd="1" destOrd="0" presId="urn:microsoft.com/office/officeart/2008/layout/AlternatingHexagons"/>
    <dgm:cxn modelId="{E7C6A07B-47AC-4F51-9D63-D899AC7BD5C3}" type="presParOf" srcId="{B9771BAB-D729-4BD3-8F78-D67470CC62D3}" destId="{CAC87B61-E6FE-4BBC-9AEB-8272AFA49573}" srcOrd="2" destOrd="0" presId="urn:microsoft.com/office/officeart/2008/layout/AlternatingHexagons"/>
    <dgm:cxn modelId="{A2A97004-493F-4CEF-8E19-9CC7930BE2C8}" type="presParOf" srcId="{B9771BAB-D729-4BD3-8F78-D67470CC62D3}" destId="{DB38F473-09A6-40DC-B0E9-DBD04A261799}" srcOrd="3" destOrd="0" presId="urn:microsoft.com/office/officeart/2008/layout/AlternatingHexagons"/>
    <dgm:cxn modelId="{C8F146E2-DD9C-4F89-A3FC-85FAA284F47A}" type="presParOf" srcId="{B9771BAB-D729-4BD3-8F78-D67470CC62D3}" destId="{82E4F4C5-9DFF-40F0-9142-16CA8D8D5810}" srcOrd="4" destOrd="0" presId="urn:microsoft.com/office/officeart/2008/layout/AlternatingHexagons"/>
    <dgm:cxn modelId="{4C588BC3-A56E-41D5-9D33-349D4EB93F0C}" type="presParOf" srcId="{85705D35-15D3-4A7E-AFDD-215BA34031EB}" destId="{2D59010A-0548-4ED1-A24F-B4E059EFC3B9}" srcOrd="1" destOrd="0" presId="urn:microsoft.com/office/officeart/2008/layout/AlternatingHexagons"/>
    <dgm:cxn modelId="{4831E084-F7CF-407B-BCC3-04ACE29EE617}" type="presParOf" srcId="{85705D35-15D3-4A7E-AFDD-215BA34031EB}" destId="{984AE37C-4DE5-4C4A-B00D-DA869C15CE92}" srcOrd="2" destOrd="0" presId="urn:microsoft.com/office/officeart/2008/layout/AlternatingHexagons"/>
    <dgm:cxn modelId="{2D63A6CE-4F18-48B9-B79E-0F10E4BEE25F}" type="presParOf" srcId="{984AE37C-4DE5-4C4A-B00D-DA869C15CE92}" destId="{E11EF169-C0E5-454C-A533-CFAED0AA17C0}" srcOrd="0" destOrd="0" presId="urn:microsoft.com/office/officeart/2008/layout/AlternatingHexagons"/>
    <dgm:cxn modelId="{173DFC15-E47A-4EEB-BCE3-916DF52B005C}" type="presParOf" srcId="{984AE37C-4DE5-4C4A-B00D-DA869C15CE92}" destId="{DE49CB43-075B-4ED1-BA98-86256FEA0005}" srcOrd="1" destOrd="0" presId="urn:microsoft.com/office/officeart/2008/layout/AlternatingHexagons"/>
    <dgm:cxn modelId="{E0C961A1-9DE8-48AF-A9AB-99A8FF5271A9}" type="presParOf" srcId="{984AE37C-4DE5-4C4A-B00D-DA869C15CE92}" destId="{7A4271EF-52E7-4DE3-A6EE-0DE0A98AD168}" srcOrd="2" destOrd="0" presId="urn:microsoft.com/office/officeart/2008/layout/AlternatingHexagons"/>
    <dgm:cxn modelId="{619F7E95-A870-459B-8404-EF181B74F569}" type="presParOf" srcId="{984AE37C-4DE5-4C4A-B00D-DA869C15CE92}" destId="{54A50DDA-48BE-4AB8-A244-EEDFE96E79FF}" srcOrd="3" destOrd="0" presId="urn:microsoft.com/office/officeart/2008/layout/AlternatingHexagons"/>
    <dgm:cxn modelId="{2BB57010-E30E-4401-A026-8201DE2B11BA}" type="presParOf" srcId="{984AE37C-4DE5-4C4A-B00D-DA869C15CE92}" destId="{E5E759E6-41F9-4464-AA2D-DFE5CB3351A8}" srcOrd="4" destOrd="0" presId="urn:microsoft.com/office/officeart/2008/layout/AlternatingHexagons"/>
    <dgm:cxn modelId="{43BEB911-75C5-4C68-BF77-F7F089468165}" type="presParOf" srcId="{85705D35-15D3-4A7E-AFDD-215BA34031EB}" destId="{D1B25C40-F77D-4149-AACE-7C903D292E44}" srcOrd="3" destOrd="0" presId="urn:microsoft.com/office/officeart/2008/layout/AlternatingHexagons"/>
    <dgm:cxn modelId="{52E53D13-619A-401A-9E3A-75497FD5EC1E}" type="presParOf" srcId="{85705D35-15D3-4A7E-AFDD-215BA34031EB}" destId="{DFF7F87A-F0C5-4772-A121-B35B6578BBE5}" srcOrd="4" destOrd="0" presId="urn:microsoft.com/office/officeart/2008/layout/AlternatingHexagons"/>
    <dgm:cxn modelId="{9A862A01-0EDC-4B11-B7E7-B809632EAFC9}" type="presParOf" srcId="{DFF7F87A-F0C5-4772-A121-B35B6578BBE5}" destId="{F57D048A-14A9-46FD-B520-103D476F31F9}" srcOrd="0" destOrd="0" presId="urn:microsoft.com/office/officeart/2008/layout/AlternatingHexagons"/>
    <dgm:cxn modelId="{010EE345-160D-4B9E-BC26-442B2DC070AF}" type="presParOf" srcId="{DFF7F87A-F0C5-4772-A121-B35B6578BBE5}" destId="{2F604950-58E3-4923-852B-210133378584}" srcOrd="1" destOrd="0" presId="urn:microsoft.com/office/officeart/2008/layout/AlternatingHexagons"/>
    <dgm:cxn modelId="{DCA1CFFF-A301-497A-9ABA-1F9B4F0F2DA1}" type="presParOf" srcId="{DFF7F87A-F0C5-4772-A121-B35B6578BBE5}" destId="{945D3F3F-AB1E-4FCD-A127-7C90728366AA}" srcOrd="2" destOrd="0" presId="urn:microsoft.com/office/officeart/2008/layout/AlternatingHexagons"/>
    <dgm:cxn modelId="{6B66793A-DF3D-4D08-B0F6-3A7926A7BABF}" type="presParOf" srcId="{DFF7F87A-F0C5-4772-A121-B35B6578BBE5}" destId="{CFEDE26E-2A9A-4C13-B656-625669D36B55}" srcOrd="3" destOrd="0" presId="urn:microsoft.com/office/officeart/2008/layout/AlternatingHexagons"/>
    <dgm:cxn modelId="{68EEFBE2-5E9C-4F46-8BAC-1E71E913B992}" type="presParOf" srcId="{DFF7F87A-F0C5-4772-A121-B35B6578BBE5}" destId="{6A452592-5DA4-447D-B653-1BA6A01E32C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986413-FA30-4C08-BF14-1E1E2DB42BB8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4978D6B-BC93-4F69-AA6A-A3222C5157A4}">
      <dgm:prSet phldrT="[Text]"/>
      <dgm:spPr/>
      <dgm:t>
        <a:bodyPr/>
        <a:lstStyle/>
        <a:p>
          <a:r>
            <a:rPr lang="cs-CZ" dirty="0" smtClean="0"/>
            <a:t>školy</a:t>
          </a:r>
          <a:endParaRPr lang="cs-CZ" dirty="0"/>
        </a:p>
      </dgm:t>
    </dgm:pt>
    <dgm:pt modelId="{E364D3EA-50FA-4EB5-A897-A718C51AA125}" type="parTrans" cxnId="{5BCF3873-6E90-49AE-B224-3FF4CDF33E0E}">
      <dgm:prSet/>
      <dgm:spPr/>
      <dgm:t>
        <a:bodyPr/>
        <a:lstStyle/>
        <a:p>
          <a:endParaRPr lang="cs-CZ"/>
        </a:p>
      </dgm:t>
    </dgm:pt>
    <dgm:pt modelId="{C46FA4CA-499F-4D05-9084-BEDD4E3A1136}" type="sibTrans" cxnId="{5BCF3873-6E90-49AE-B224-3FF4CDF33E0E}">
      <dgm:prSet/>
      <dgm:spPr/>
      <dgm:t>
        <a:bodyPr/>
        <a:lstStyle/>
        <a:p>
          <a:r>
            <a:rPr lang="cs-CZ" dirty="0" smtClean="0"/>
            <a:t>modrý</a:t>
          </a:r>
          <a:endParaRPr lang="cs-CZ" dirty="0"/>
        </a:p>
      </dgm:t>
    </dgm:pt>
    <dgm:pt modelId="{573A579F-CE43-43F1-8C10-A05D5033F058}">
      <dgm:prSet phldrT="[Text]" phldr="1"/>
      <dgm:spPr/>
      <dgm:t>
        <a:bodyPr/>
        <a:lstStyle/>
        <a:p>
          <a:endParaRPr lang="cs-CZ"/>
        </a:p>
      </dgm:t>
    </dgm:pt>
    <dgm:pt modelId="{F2C17928-A5E8-4883-8672-F3D39CD66018}" type="parTrans" cxnId="{807BAEA8-164D-469E-B8A2-6615D2CAC1A0}">
      <dgm:prSet/>
      <dgm:spPr/>
      <dgm:t>
        <a:bodyPr/>
        <a:lstStyle/>
        <a:p>
          <a:endParaRPr lang="cs-CZ"/>
        </a:p>
      </dgm:t>
    </dgm:pt>
    <dgm:pt modelId="{A95F53BE-706E-4248-AB71-AA88D670BB92}" type="sibTrans" cxnId="{807BAEA8-164D-469E-B8A2-6615D2CAC1A0}">
      <dgm:prSet/>
      <dgm:spPr/>
      <dgm:t>
        <a:bodyPr/>
        <a:lstStyle/>
        <a:p>
          <a:endParaRPr lang="cs-CZ"/>
        </a:p>
      </dgm:t>
    </dgm:pt>
    <dgm:pt modelId="{12D6909E-6B17-471D-822C-F6D3F928261F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16BD5F64-3D76-4BE1-B587-B2F62401464C}" type="parTrans" cxnId="{5EB27014-7F8A-4892-9ED2-57D5F1D700A2}">
      <dgm:prSet/>
      <dgm:spPr/>
      <dgm:t>
        <a:bodyPr/>
        <a:lstStyle/>
        <a:p>
          <a:endParaRPr lang="cs-CZ"/>
        </a:p>
      </dgm:t>
    </dgm:pt>
    <dgm:pt modelId="{B77B319A-2151-4824-834E-E957EE0538DC}" type="sibTrans" cxnId="{5EB27014-7F8A-4892-9ED2-57D5F1D700A2}">
      <dgm:prSet/>
      <dgm:spPr/>
      <dgm:t>
        <a:bodyPr/>
        <a:lstStyle/>
        <a:p>
          <a:r>
            <a:rPr lang="cs-CZ" dirty="0" smtClean="0"/>
            <a:t>našel</a:t>
          </a:r>
          <a:endParaRPr lang="cs-CZ" dirty="0"/>
        </a:p>
      </dgm:t>
    </dgm:pt>
    <dgm:pt modelId="{849FCC4D-C5EA-45FC-A058-AD8696DF0B02}">
      <dgm:prSet phldrT="[Text]" phldr="1"/>
      <dgm:spPr/>
      <dgm:t>
        <a:bodyPr/>
        <a:lstStyle/>
        <a:p>
          <a:endParaRPr lang="cs-CZ"/>
        </a:p>
      </dgm:t>
    </dgm:pt>
    <dgm:pt modelId="{D09E424D-3E9B-485D-8C72-E9D9BB433B8E}" type="parTrans" cxnId="{57586878-69C2-40B2-8FB9-670D61FC60AF}">
      <dgm:prSet/>
      <dgm:spPr/>
      <dgm:t>
        <a:bodyPr/>
        <a:lstStyle/>
        <a:p>
          <a:endParaRPr lang="cs-CZ"/>
        </a:p>
      </dgm:t>
    </dgm:pt>
    <dgm:pt modelId="{0E118BFC-9DDC-4FFC-A4EF-E83F71C4171B}" type="sibTrans" cxnId="{57586878-69C2-40B2-8FB9-670D61FC60AF}">
      <dgm:prSet/>
      <dgm:spPr/>
      <dgm:t>
        <a:bodyPr/>
        <a:lstStyle/>
        <a:p>
          <a:endParaRPr lang="cs-CZ"/>
        </a:p>
      </dgm:t>
    </dgm:pt>
    <dgm:pt modelId="{14767E92-99AB-4ADA-B165-2FD1C55563AA}">
      <dgm:prSet phldrT="[Text]"/>
      <dgm:spPr/>
      <dgm:t>
        <a:bodyPr/>
        <a:lstStyle/>
        <a:p>
          <a:r>
            <a:rPr lang="cs-CZ" dirty="0" smtClean="0"/>
            <a:t>míček</a:t>
          </a:r>
          <a:endParaRPr lang="cs-CZ" dirty="0"/>
        </a:p>
      </dgm:t>
    </dgm:pt>
    <dgm:pt modelId="{B69EDDF3-55A8-4211-BBA8-197C9132E9F2}" type="parTrans" cxnId="{83904F20-F036-4A4A-A14E-B7D82E6EBEFA}">
      <dgm:prSet/>
      <dgm:spPr/>
      <dgm:t>
        <a:bodyPr/>
        <a:lstStyle/>
        <a:p>
          <a:endParaRPr lang="cs-CZ"/>
        </a:p>
      </dgm:t>
    </dgm:pt>
    <dgm:pt modelId="{C2E3985F-4CCB-403E-A87C-C0F0F877A26B}" type="sibTrans" cxnId="{83904F20-F036-4A4A-A14E-B7D82E6EBEFA}">
      <dgm:prSet/>
      <dgm:spPr/>
      <dgm:t>
        <a:bodyPr/>
        <a:lstStyle/>
        <a:p>
          <a:r>
            <a:rPr lang="cs-CZ" dirty="0" smtClean="0"/>
            <a:t>jsem</a:t>
          </a:r>
          <a:endParaRPr lang="cs-CZ" dirty="0"/>
        </a:p>
      </dgm:t>
    </dgm:pt>
    <dgm:pt modelId="{B030E357-FBF8-4C46-BE2C-8B589873C2F5}">
      <dgm:prSet phldrT="[Text]" phldr="1"/>
      <dgm:spPr/>
      <dgm:t>
        <a:bodyPr/>
        <a:lstStyle/>
        <a:p>
          <a:endParaRPr lang="cs-CZ"/>
        </a:p>
      </dgm:t>
    </dgm:pt>
    <dgm:pt modelId="{2B93175F-1FCE-4A17-BDF9-1B6D37E6EF9D}" type="parTrans" cxnId="{6597E6DF-B7D5-458D-8D4C-B84866064169}">
      <dgm:prSet/>
      <dgm:spPr/>
      <dgm:t>
        <a:bodyPr/>
        <a:lstStyle/>
        <a:p>
          <a:endParaRPr lang="cs-CZ"/>
        </a:p>
      </dgm:t>
    </dgm:pt>
    <dgm:pt modelId="{559577E3-F827-4FF2-A977-703C27EBA9E1}" type="sibTrans" cxnId="{6597E6DF-B7D5-458D-8D4C-B84866064169}">
      <dgm:prSet/>
      <dgm:spPr/>
      <dgm:t>
        <a:bodyPr/>
        <a:lstStyle/>
        <a:p>
          <a:endParaRPr lang="cs-CZ"/>
        </a:p>
      </dgm:t>
    </dgm:pt>
    <dgm:pt modelId="{7889788F-447A-4106-B2D9-347480A3604C}" type="pres">
      <dgm:prSet presAssocID="{7F986413-FA30-4C08-BF14-1E1E2DB42BB8}" presName="Name0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1C11EF9-ED69-4A6A-BB1D-27D346473D6C}" type="pres">
      <dgm:prSet presAssocID="{B4978D6B-BC93-4F69-AA6A-A3222C5157A4}" presName="composite" presStyleCnt="0"/>
      <dgm:spPr/>
    </dgm:pt>
    <dgm:pt modelId="{1C9034E3-913E-434E-B978-0D6ADD0C5C7C}" type="pres">
      <dgm:prSet presAssocID="{B4978D6B-BC93-4F69-AA6A-A3222C5157A4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E4D40-5332-47A8-9726-29FA59C6EE17}" type="pres">
      <dgm:prSet presAssocID="{B4978D6B-BC93-4F69-AA6A-A3222C5157A4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9F0C89-21C4-46E6-8708-619A9165B46D}" type="pres">
      <dgm:prSet presAssocID="{B4978D6B-BC93-4F69-AA6A-A3222C5157A4}" presName="BalanceSpacing" presStyleCnt="0"/>
      <dgm:spPr/>
    </dgm:pt>
    <dgm:pt modelId="{4ADDFF41-B01D-45EA-9344-041DCFE6E9DF}" type="pres">
      <dgm:prSet presAssocID="{B4978D6B-BC93-4F69-AA6A-A3222C5157A4}" presName="BalanceSpacing1" presStyleCnt="0"/>
      <dgm:spPr/>
    </dgm:pt>
    <dgm:pt modelId="{3661460D-64D6-4CFE-A2BB-36560033592F}" type="pres">
      <dgm:prSet presAssocID="{C46FA4CA-499F-4D05-9084-BEDD4E3A1136}" presName="Accent1Text" presStyleLbl="node1" presStyleIdx="1" presStyleCnt="6"/>
      <dgm:spPr/>
      <dgm:t>
        <a:bodyPr/>
        <a:lstStyle/>
        <a:p>
          <a:endParaRPr lang="cs-CZ"/>
        </a:p>
      </dgm:t>
    </dgm:pt>
    <dgm:pt modelId="{DBE26D8B-AFED-4163-9330-98C97EB5544A}" type="pres">
      <dgm:prSet presAssocID="{C46FA4CA-499F-4D05-9084-BEDD4E3A1136}" presName="spaceBetweenRectangles" presStyleCnt="0"/>
      <dgm:spPr/>
    </dgm:pt>
    <dgm:pt modelId="{52247F61-58CF-4F82-B5C5-F6D2688FF71C}" type="pres">
      <dgm:prSet presAssocID="{12D6909E-6B17-471D-822C-F6D3F928261F}" presName="composite" presStyleCnt="0"/>
      <dgm:spPr/>
    </dgm:pt>
    <dgm:pt modelId="{DE3B12AF-5CF0-4E59-8142-94F2C93C6072}" type="pres">
      <dgm:prSet presAssocID="{12D6909E-6B17-471D-822C-F6D3F928261F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27B784-AB53-4808-A979-96B7EB7A58F1}" type="pres">
      <dgm:prSet presAssocID="{12D6909E-6B17-471D-822C-F6D3F928261F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DBE9C2-CB8A-4077-8693-640E2046FDAD}" type="pres">
      <dgm:prSet presAssocID="{12D6909E-6B17-471D-822C-F6D3F928261F}" presName="BalanceSpacing" presStyleCnt="0"/>
      <dgm:spPr/>
    </dgm:pt>
    <dgm:pt modelId="{601E7EF0-F2D0-4CD1-98BD-2FF0EF190195}" type="pres">
      <dgm:prSet presAssocID="{12D6909E-6B17-471D-822C-F6D3F928261F}" presName="BalanceSpacing1" presStyleCnt="0"/>
      <dgm:spPr/>
    </dgm:pt>
    <dgm:pt modelId="{D122C2A7-8793-4E46-A1D9-3401CD09BB21}" type="pres">
      <dgm:prSet presAssocID="{B77B319A-2151-4824-834E-E957EE0538DC}" presName="Accent1Text" presStyleLbl="node1" presStyleIdx="3" presStyleCnt="6"/>
      <dgm:spPr/>
      <dgm:t>
        <a:bodyPr/>
        <a:lstStyle/>
        <a:p>
          <a:endParaRPr lang="cs-CZ"/>
        </a:p>
      </dgm:t>
    </dgm:pt>
    <dgm:pt modelId="{3B0A1941-0AC3-43DC-97BB-DE4D19A881A3}" type="pres">
      <dgm:prSet presAssocID="{B77B319A-2151-4824-834E-E957EE0538DC}" presName="spaceBetweenRectangles" presStyleCnt="0"/>
      <dgm:spPr/>
    </dgm:pt>
    <dgm:pt modelId="{2EA642E5-0BF1-4AFF-A7C7-0A23DCD1D302}" type="pres">
      <dgm:prSet presAssocID="{14767E92-99AB-4ADA-B165-2FD1C55563AA}" presName="composite" presStyleCnt="0"/>
      <dgm:spPr/>
    </dgm:pt>
    <dgm:pt modelId="{2572DACE-57B2-412C-901C-D131FC8D0F2C}" type="pres">
      <dgm:prSet presAssocID="{14767E92-99AB-4ADA-B165-2FD1C55563AA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734A2F-EFD1-416E-A9AA-45E9AE7CDEB4}" type="pres">
      <dgm:prSet presAssocID="{14767E92-99AB-4ADA-B165-2FD1C55563AA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DC0D0-F301-4329-BCC8-3122FF24C7B6}" type="pres">
      <dgm:prSet presAssocID="{14767E92-99AB-4ADA-B165-2FD1C55563AA}" presName="BalanceSpacing" presStyleCnt="0"/>
      <dgm:spPr/>
    </dgm:pt>
    <dgm:pt modelId="{29C93B7D-CAEE-4DD8-95FE-EBEBED2ECC0E}" type="pres">
      <dgm:prSet presAssocID="{14767E92-99AB-4ADA-B165-2FD1C55563AA}" presName="BalanceSpacing1" presStyleCnt="0"/>
      <dgm:spPr/>
    </dgm:pt>
    <dgm:pt modelId="{3DCCB2FD-2BE9-4C53-B9D9-CCC2CA93157B}" type="pres">
      <dgm:prSet presAssocID="{C2E3985F-4CCB-403E-A87C-C0F0F877A26B}" presName="Accent1Text" presStyleLbl="node1" presStyleIdx="5" presStyleCnt="6"/>
      <dgm:spPr/>
      <dgm:t>
        <a:bodyPr/>
        <a:lstStyle/>
        <a:p>
          <a:endParaRPr lang="cs-CZ"/>
        </a:p>
      </dgm:t>
    </dgm:pt>
  </dgm:ptLst>
  <dgm:cxnLst>
    <dgm:cxn modelId="{1B55CAEE-5FEB-4EEC-AD8B-481917DCB49E}" type="presOf" srcId="{B77B319A-2151-4824-834E-E957EE0538DC}" destId="{D122C2A7-8793-4E46-A1D9-3401CD09BB21}" srcOrd="0" destOrd="0" presId="urn:microsoft.com/office/officeart/2008/layout/AlternatingHexagons"/>
    <dgm:cxn modelId="{83904F20-F036-4A4A-A14E-B7D82E6EBEFA}" srcId="{7F986413-FA30-4C08-BF14-1E1E2DB42BB8}" destId="{14767E92-99AB-4ADA-B165-2FD1C55563AA}" srcOrd="2" destOrd="0" parTransId="{B69EDDF3-55A8-4211-BBA8-197C9132E9F2}" sibTransId="{C2E3985F-4CCB-403E-A87C-C0F0F877A26B}"/>
    <dgm:cxn modelId="{8D2EE74F-DD39-4F65-95E2-A85458397F1B}" type="presOf" srcId="{14767E92-99AB-4ADA-B165-2FD1C55563AA}" destId="{2572DACE-57B2-412C-901C-D131FC8D0F2C}" srcOrd="0" destOrd="0" presId="urn:microsoft.com/office/officeart/2008/layout/AlternatingHexagons"/>
    <dgm:cxn modelId="{5EB27014-7F8A-4892-9ED2-57D5F1D700A2}" srcId="{7F986413-FA30-4C08-BF14-1E1E2DB42BB8}" destId="{12D6909E-6B17-471D-822C-F6D3F928261F}" srcOrd="1" destOrd="0" parTransId="{16BD5F64-3D76-4BE1-B587-B2F62401464C}" sibTransId="{B77B319A-2151-4824-834E-E957EE0538DC}"/>
    <dgm:cxn modelId="{E67F2604-2EAC-4313-BF3D-1AB33219CEC7}" type="presOf" srcId="{C46FA4CA-499F-4D05-9084-BEDD4E3A1136}" destId="{3661460D-64D6-4CFE-A2BB-36560033592F}" srcOrd="0" destOrd="0" presId="urn:microsoft.com/office/officeart/2008/layout/AlternatingHexagons"/>
    <dgm:cxn modelId="{8350A85B-A7DC-47C5-B85D-7EE9B7956F89}" type="presOf" srcId="{7F986413-FA30-4C08-BF14-1E1E2DB42BB8}" destId="{7889788F-447A-4106-B2D9-347480A3604C}" srcOrd="0" destOrd="0" presId="urn:microsoft.com/office/officeart/2008/layout/AlternatingHexagons"/>
    <dgm:cxn modelId="{5BCF3873-6E90-49AE-B224-3FF4CDF33E0E}" srcId="{7F986413-FA30-4C08-BF14-1E1E2DB42BB8}" destId="{B4978D6B-BC93-4F69-AA6A-A3222C5157A4}" srcOrd="0" destOrd="0" parTransId="{E364D3EA-50FA-4EB5-A897-A718C51AA125}" sibTransId="{C46FA4CA-499F-4D05-9084-BEDD4E3A1136}"/>
    <dgm:cxn modelId="{807BAEA8-164D-469E-B8A2-6615D2CAC1A0}" srcId="{B4978D6B-BC93-4F69-AA6A-A3222C5157A4}" destId="{573A579F-CE43-43F1-8C10-A05D5033F058}" srcOrd="0" destOrd="0" parTransId="{F2C17928-A5E8-4883-8672-F3D39CD66018}" sibTransId="{A95F53BE-706E-4248-AB71-AA88D670BB92}"/>
    <dgm:cxn modelId="{0987C754-14A8-418A-A5A2-EC161B1BA04F}" type="presOf" srcId="{849FCC4D-C5EA-45FC-A058-AD8696DF0B02}" destId="{3B27B784-AB53-4808-A979-96B7EB7A58F1}" srcOrd="0" destOrd="0" presId="urn:microsoft.com/office/officeart/2008/layout/AlternatingHexagons"/>
    <dgm:cxn modelId="{3EA1FCD6-0569-4FB2-9206-151DD15321EB}" type="presOf" srcId="{B030E357-FBF8-4C46-BE2C-8B589873C2F5}" destId="{EA734A2F-EFD1-416E-A9AA-45E9AE7CDEB4}" srcOrd="0" destOrd="0" presId="urn:microsoft.com/office/officeart/2008/layout/AlternatingHexagons"/>
    <dgm:cxn modelId="{6597E6DF-B7D5-458D-8D4C-B84866064169}" srcId="{14767E92-99AB-4ADA-B165-2FD1C55563AA}" destId="{B030E357-FBF8-4C46-BE2C-8B589873C2F5}" srcOrd="0" destOrd="0" parTransId="{2B93175F-1FCE-4A17-BDF9-1B6D37E6EF9D}" sibTransId="{559577E3-F827-4FF2-A977-703C27EBA9E1}"/>
    <dgm:cxn modelId="{95FD0839-3EF0-4211-A58D-5CF1B357142B}" type="presOf" srcId="{C2E3985F-4CCB-403E-A87C-C0F0F877A26B}" destId="{3DCCB2FD-2BE9-4C53-B9D9-CCC2CA93157B}" srcOrd="0" destOrd="0" presId="urn:microsoft.com/office/officeart/2008/layout/AlternatingHexagons"/>
    <dgm:cxn modelId="{BBB08C23-F26E-495F-9B49-453FEB15AECD}" type="presOf" srcId="{12D6909E-6B17-471D-822C-F6D3F928261F}" destId="{DE3B12AF-5CF0-4E59-8142-94F2C93C6072}" srcOrd="0" destOrd="0" presId="urn:microsoft.com/office/officeart/2008/layout/AlternatingHexagons"/>
    <dgm:cxn modelId="{E4B8DBE8-32DC-40AC-B887-AF077031DEEA}" type="presOf" srcId="{B4978D6B-BC93-4F69-AA6A-A3222C5157A4}" destId="{1C9034E3-913E-434E-B978-0D6ADD0C5C7C}" srcOrd="0" destOrd="0" presId="urn:microsoft.com/office/officeart/2008/layout/AlternatingHexagons"/>
    <dgm:cxn modelId="{57586878-69C2-40B2-8FB9-670D61FC60AF}" srcId="{12D6909E-6B17-471D-822C-F6D3F928261F}" destId="{849FCC4D-C5EA-45FC-A058-AD8696DF0B02}" srcOrd="0" destOrd="0" parTransId="{D09E424D-3E9B-485D-8C72-E9D9BB433B8E}" sibTransId="{0E118BFC-9DDC-4FFC-A4EF-E83F71C4171B}"/>
    <dgm:cxn modelId="{B8A12986-F3C3-4733-9C71-240FA109EF6B}" type="presOf" srcId="{573A579F-CE43-43F1-8C10-A05D5033F058}" destId="{07DE4D40-5332-47A8-9726-29FA59C6EE17}" srcOrd="0" destOrd="0" presId="urn:microsoft.com/office/officeart/2008/layout/AlternatingHexagons"/>
    <dgm:cxn modelId="{05CA54E0-E788-4676-BA47-8C45F88C83DC}" type="presParOf" srcId="{7889788F-447A-4106-B2D9-347480A3604C}" destId="{01C11EF9-ED69-4A6A-BB1D-27D346473D6C}" srcOrd="0" destOrd="0" presId="urn:microsoft.com/office/officeart/2008/layout/AlternatingHexagons"/>
    <dgm:cxn modelId="{424D4CC7-C87C-4E36-B5EE-A0E2E221D959}" type="presParOf" srcId="{01C11EF9-ED69-4A6A-BB1D-27D346473D6C}" destId="{1C9034E3-913E-434E-B978-0D6ADD0C5C7C}" srcOrd="0" destOrd="0" presId="urn:microsoft.com/office/officeart/2008/layout/AlternatingHexagons"/>
    <dgm:cxn modelId="{9833A7CC-2FC0-4C48-92B6-65A7985AAB0E}" type="presParOf" srcId="{01C11EF9-ED69-4A6A-BB1D-27D346473D6C}" destId="{07DE4D40-5332-47A8-9726-29FA59C6EE17}" srcOrd="1" destOrd="0" presId="urn:microsoft.com/office/officeart/2008/layout/AlternatingHexagons"/>
    <dgm:cxn modelId="{8839C5CF-A1CE-43BA-9015-3EA711F50C41}" type="presParOf" srcId="{01C11EF9-ED69-4A6A-BB1D-27D346473D6C}" destId="{979F0C89-21C4-46E6-8708-619A9165B46D}" srcOrd="2" destOrd="0" presId="urn:microsoft.com/office/officeart/2008/layout/AlternatingHexagons"/>
    <dgm:cxn modelId="{EC2E83D9-1029-4953-8DEE-D1CBA60A5B81}" type="presParOf" srcId="{01C11EF9-ED69-4A6A-BB1D-27D346473D6C}" destId="{4ADDFF41-B01D-45EA-9344-041DCFE6E9DF}" srcOrd="3" destOrd="0" presId="urn:microsoft.com/office/officeart/2008/layout/AlternatingHexagons"/>
    <dgm:cxn modelId="{2D76EE69-5945-4516-B70B-6AC9FE114792}" type="presParOf" srcId="{01C11EF9-ED69-4A6A-BB1D-27D346473D6C}" destId="{3661460D-64D6-4CFE-A2BB-36560033592F}" srcOrd="4" destOrd="0" presId="urn:microsoft.com/office/officeart/2008/layout/AlternatingHexagons"/>
    <dgm:cxn modelId="{682CBE1C-8F98-4B17-9FA2-669881C5A33F}" type="presParOf" srcId="{7889788F-447A-4106-B2D9-347480A3604C}" destId="{DBE26D8B-AFED-4163-9330-98C97EB5544A}" srcOrd="1" destOrd="0" presId="urn:microsoft.com/office/officeart/2008/layout/AlternatingHexagons"/>
    <dgm:cxn modelId="{9945B0CD-9DD5-489F-A8E1-E2E3901C6C5D}" type="presParOf" srcId="{7889788F-447A-4106-B2D9-347480A3604C}" destId="{52247F61-58CF-4F82-B5C5-F6D2688FF71C}" srcOrd="2" destOrd="0" presId="urn:microsoft.com/office/officeart/2008/layout/AlternatingHexagons"/>
    <dgm:cxn modelId="{48B93454-16F7-46B4-AEB7-6CA775A6705A}" type="presParOf" srcId="{52247F61-58CF-4F82-B5C5-F6D2688FF71C}" destId="{DE3B12AF-5CF0-4E59-8142-94F2C93C6072}" srcOrd="0" destOrd="0" presId="urn:microsoft.com/office/officeart/2008/layout/AlternatingHexagons"/>
    <dgm:cxn modelId="{6E63EAA8-5D6B-4DF1-B801-4D1A067149CA}" type="presParOf" srcId="{52247F61-58CF-4F82-B5C5-F6D2688FF71C}" destId="{3B27B784-AB53-4808-A979-96B7EB7A58F1}" srcOrd="1" destOrd="0" presId="urn:microsoft.com/office/officeart/2008/layout/AlternatingHexagons"/>
    <dgm:cxn modelId="{7027D8D9-150E-4ACE-B193-B65F0FD7D32E}" type="presParOf" srcId="{52247F61-58CF-4F82-B5C5-F6D2688FF71C}" destId="{90DBE9C2-CB8A-4077-8693-640E2046FDAD}" srcOrd="2" destOrd="0" presId="urn:microsoft.com/office/officeart/2008/layout/AlternatingHexagons"/>
    <dgm:cxn modelId="{61459821-2BCC-49E2-BB66-558CD13188E8}" type="presParOf" srcId="{52247F61-58CF-4F82-B5C5-F6D2688FF71C}" destId="{601E7EF0-F2D0-4CD1-98BD-2FF0EF190195}" srcOrd="3" destOrd="0" presId="urn:microsoft.com/office/officeart/2008/layout/AlternatingHexagons"/>
    <dgm:cxn modelId="{B1606092-8A77-4036-BFA7-ED3128333FF7}" type="presParOf" srcId="{52247F61-58CF-4F82-B5C5-F6D2688FF71C}" destId="{D122C2A7-8793-4E46-A1D9-3401CD09BB21}" srcOrd="4" destOrd="0" presId="urn:microsoft.com/office/officeart/2008/layout/AlternatingHexagons"/>
    <dgm:cxn modelId="{6A028DF9-E544-4BB9-B5CB-379317AB665C}" type="presParOf" srcId="{7889788F-447A-4106-B2D9-347480A3604C}" destId="{3B0A1941-0AC3-43DC-97BB-DE4D19A881A3}" srcOrd="3" destOrd="0" presId="urn:microsoft.com/office/officeart/2008/layout/AlternatingHexagons"/>
    <dgm:cxn modelId="{E6E29A3F-BB28-49E8-B1F9-192AE7830665}" type="presParOf" srcId="{7889788F-447A-4106-B2D9-347480A3604C}" destId="{2EA642E5-0BF1-4AFF-A7C7-0A23DCD1D302}" srcOrd="4" destOrd="0" presId="urn:microsoft.com/office/officeart/2008/layout/AlternatingHexagons"/>
    <dgm:cxn modelId="{DCF069B4-5521-4A96-A23B-7B2927A13448}" type="presParOf" srcId="{2EA642E5-0BF1-4AFF-A7C7-0A23DCD1D302}" destId="{2572DACE-57B2-412C-901C-D131FC8D0F2C}" srcOrd="0" destOrd="0" presId="urn:microsoft.com/office/officeart/2008/layout/AlternatingHexagons"/>
    <dgm:cxn modelId="{351F612D-5741-4222-8A43-8E1A3C6F081A}" type="presParOf" srcId="{2EA642E5-0BF1-4AFF-A7C7-0A23DCD1D302}" destId="{EA734A2F-EFD1-416E-A9AA-45E9AE7CDEB4}" srcOrd="1" destOrd="0" presId="urn:microsoft.com/office/officeart/2008/layout/AlternatingHexagons"/>
    <dgm:cxn modelId="{D07232D8-ED7F-4982-BF7C-23656967C29D}" type="presParOf" srcId="{2EA642E5-0BF1-4AFF-A7C7-0A23DCD1D302}" destId="{FECDC0D0-F301-4329-BCC8-3122FF24C7B6}" srcOrd="2" destOrd="0" presId="urn:microsoft.com/office/officeart/2008/layout/AlternatingHexagons"/>
    <dgm:cxn modelId="{9CD94C68-138F-4975-9168-D17ABB36994F}" type="presParOf" srcId="{2EA642E5-0BF1-4AFF-A7C7-0A23DCD1D302}" destId="{29C93B7D-CAEE-4DD8-95FE-EBEBED2ECC0E}" srcOrd="3" destOrd="0" presId="urn:microsoft.com/office/officeart/2008/layout/AlternatingHexagons"/>
    <dgm:cxn modelId="{3B0A520D-65DF-4050-8683-464051460513}" type="presParOf" srcId="{2EA642E5-0BF1-4AFF-A7C7-0A23DCD1D302}" destId="{3DCCB2FD-2BE9-4C53-B9D9-CCC2CA93157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VY_32_INOVACE_07 5Š Tvoření vět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Jazyk a jazyková komunikace – </a:t>
          </a:r>
          <a:r>
            <a:rPr lang="cs-CZ" sz="2000" kern="1200" smtClean="0"/>
            <a:t>český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13DBD-3971-45FA-BA38-0BBAE4829BDD}">
      <dsp:nvSpPr>
        <dsp:cNvPr id="0" name=""/>
        <dsp:cNvSpPr/>
      </dsp:nvSpPr>
      <dsp:spPr>
        <a:xfrm rot="5400000">
          <a:off x="3027970" y="8558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na</a:t>
          </a:r>
          <a:endParaRPr lang="cs-CZ" sz="1400" kern="1200" dirty="0"/>
        </a:p>
      </dsp:txBody>
      <dsp:txXfrm rot="-5400000">
        <a:off x="3288665" y="203640"/>
        <a:ext cx="778350" cy="894654"/>
      </dsp:txXfrm>
    </dsp:sp>
    <dsp:sp modelId="{77769691-8225-4DDA-9A46-346796028337}">
      <dsp:nvSpPr>
        <dsp:cNvPr id="0" name=""/>
        <dsp:cNvSpPr/>
      </dsp:nvSpPr>
      <dsp:spPr>
        <a:xfrm>
          <a:off x="4277541" y="261045"/>
          <a:ext cx="1450510" cy="77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4277541" y="261045"/>
        <a:ext cx="1450510" cy="779844"/>
      </dsp:txXfrm>
    </dsp:sp>
    <dsp:sp modelId="{82E4F4C5-9DFF-40F0-9142-16CA8D8D5810}">
      <dsp:nvSpPr>
        <dsp:cNvPr id="0" name=""/>
        <dsp:cNvSpPr/>
      </dsp:nvSpPr>
      <dsp:spPr>
        <a:xfrm rot="5400000">
          <a:off x="1806733" y="8558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poli</a:t>
          </a:r>
          <a:endParaRPr lang="cs-CZ" sz="2400" kern="1200" dirty="0"/>
        </a:p>
      </dsp:txBody>
      <dsp:txXfrm rot="-5400000">
        <a:off x="2067428" y="203640"/>
        <a:ext cx="778350" cy="894654"/>
      </dsp:txXfrm>
    </dsp:sp>
    <dsp:sp modelId="{E11EF169-C0E5-454C-A533-CFAED0AA17C0}">
      <dsp:nvSpPr>
        <dsp:cNvPr id="0" name=""/>
        <dsp:cNvSpPr/>
      </dsp:nvSpPr>
      <dsp:spPr>
        <a:xfrm rot="5400000">
          <a:off x="2415012" y="118880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Ráno</a:t>
          </a:r>
          <a:endParaRPr lang="cs-CZ" sz="1400" kern="1200" dirty="0"/>
        </a:p>
      </dsp:txBody>
      <dsp:txXfrm rot="-5400000">
        <a:off x="2675707" y="1306860"/>
        <a:ext cx="778350" cy="894654"/>
      </dsp:txXfrm>
    </dsp:sp>
    <dsp:sp modelId="{DE49CB43-075B-4ED1-BA98-86256FEA0005}">
      <dsp:nvSpPr>
        <dsp:cNvPr id="0" name=""/>
        <dsp:cNvSpPr/>
      </dsp:nvSpPr>
      <dsp:spPr>
        <a:xfrm>
          <a:off x="1048984" y="1364265"/>
          <a:ext cx="1403720" cy="77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048984" y="1364265"/>
        <a:ext cx="1403720" cy="779844"/>
      </dsp:txXfrm>
    </dsp:sp>
    <dsp:sp modelId="{E5E759E6-41F9-4464-AA2D-DFE5CB3351A8}">
      <dsp:nvSpPr>
        <dsp:cNvPr id="0" name=""/>
        <dsp:cNvSpPr/>
      </dsp:nvSpPr>
      <dsp:spPr>
        <a:xfrm rot="5400000">
          <a:off x="3636249" y="118880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Každé</a:t>
          </a:r>
          <a:endParaRPr lang="cs-CZ" sz="2000" kern="1200" dirty="0"/>
        </a:p>
      </dsp:txBody>
      <dsp:txXfrm rot="-5400000">
        <a:off x="3896944" y="1306860"/>
        <a:ext cx="778350" cy="894654"/>
      </dsp:txXfrm>
    </dsp:sp>
    <dsp:sp modelId="{F57D048A-14A9-46FD-B520-103D476F31F9}">
      <dsp:nvSpPr>
        <dsp:cNvPr id="0" name=""/>
        <dsp:cNvSpPr/>
      </dsp:nvSpPr>
      <dsp:spPr>
        <a:xfrm rot="5400000">
          <a:off x="3027970" y="229202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pracuje</a:t>
          </a:r>
          <a:endParaRPr lang="cs-CZ" sz="1400" kern="1200" dirty="0"/>
        </a:p>
      </dsp:txBody>
      <dsp:txXfrm rot="-5400000">
        <a:off x="3288665" y="2410080"/>
        <a:ext cx="778350" cy="894654"/>
      </dsp:txXfrm>
    </dsp:sp>
    <dsp:sp modelId="{2F604950-58E3-4923-852B-210133378584}">
      <dsp:nvSpPr>
        <dsp:cNvPr id="0" name=""/>
        <dsp:cNvSpPr/>
      </dsp:nvSpPr>
      <dsp:spPr>
        <a:xfrm>
          <a:off x="4277541" y="2467485"/>
          <a:ext cx="1450510" cy="77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4277541" y="2467485"/>
        <a:ext cx="1450510" cy="779844"/>
      </dsp:txXfrm>
    </dsp:sp>
    <dsp:sp modelId="{6A452592-5DA4-447D-B653-1BA6A01E32C8}">
      <dsp:nvSpPr>
        <dsp:cNvPr id="0" name=""/>
        <dsp:cNvSpPr/>
      </dsp:nvSpPr>
      <dsp:spPr>
        <a:xfrm rot="5400000">
          <a:off x="1860355" y="2293117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tatínek</a:t>
          </a:r>
          <a:endParaRPr lang="cs-CZ" sz="1800" kern="1200" dirty="0"/>
        </a:p>
      </dsp:txBody>
      <dsp:txXfrm rot="-5400000">
        <a:off x="2121050" y="2411177"/>
        <a:ext cx="778350" cy="894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034E3-913E-434E-B978-0D6ADD0C5C7C}">
      <dsp:nvSpPr>
        <dsp:cNvPr id="0" name=""/>
        <dsp:cNvSpPr/>
      </dsp:nvSpPr>
      <dsp:spPr>
        <a:xfrm rot="5400000">
          <a:off x="3027970" y="8558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školy</a:t>
          </a:r>
          <a:endParaRPr lang="cs-CZ" sz="1700" kern="1200" dirty="0"/>
        </a:p>
      </dsp:txBody>
      <dsp:txXfrm rot="-5400000">
        <a:off x="3288665" y="203640"/>
        <a:ext cx="778350" cy="894654"/>
      </dsp:txXfrm>
    </dsp:sp>
    <dsp:sp modelId="{07DE4D40-5332-47A8-9726-29FA59C6EE17}">
      <dsp:nvSpPr>
        <dsp:cNvPr id="0" name=""/>
        <dsp:cNvSpPr/>
      </dsp:nvSpPr>
      <dsp:spPr>
        <a:xfrm>
          <a:off x="4277541" y="261045"/>
          <a:ext cx="1450510" cy="77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277541" y="261045"/>
        <a:ext cx="1450510" cy="779844"/>
      </dsp:txXfrm>
    </dsp:sp>
    <dsp:sp modelId="{3661460D-64D6-4CFE-A2BB-36560033592F}">
      <dsp:nvSpPr>
        <dsp:cNvPr id="0" name=""/>
        <dsp:cNvSpPr/>
      </dsp:nvSpPr>
      <dsp:spPr>
        <a:xfrm rot="5400000">
          <a:off x="1806733" y="8558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modrý</a:t>
          </a:r>
          <a:endParaRPr lang="cs-CZ" sz="1900" kern="1200" dirty="0"/>
        </a:p>
      </dsp:txBody>
      <dsp:txXfrm rot="-5400000">
        <a:off x="2067428" y="203640"/>
        <a:ext cx="778350" cy="894654"/>
      </dsp:txXfrm>
    </dsp:sp>
    <dsp:sp modelId="{DE3B12AF-5CF0-4E59-8142-94F2C93C6072}">
      <dsp:nvSpPr>
        <dsp:cNvPr id="0" name=""/>
        <dsp:cNvSpPr/>
      </dsp:nvSpPr>
      <dsp:spPr>
        <a:xfrm rot="5400000">
          <a:off x="2415012" y="118880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U</a:t>
          </a:r>
          <a:endParaRPr lang="cs-CZ" sz="1700" kern="1200" dirty="0"/>
        </a:p>
      </dsp:txBody>
      <dsp:txXfrm rot="-5400000">
        <a:off x="2675707" y="1306860"/>
        <a:ext cx="778350" cy="894654"/>
      </dsp:txXfrm>
    </dsp:sp>
    <dsp:sp modelId="{3B27B784-AB53-4808-A979-96B7EB7A58F1}">
      <dsp:nvSpPr>
        <dsp:cNvPr id="0" name=""/>
        <dsp:cNvSpPr/>
      </dsp:nvSpPr>
      <dsp:spPr>
        <a:xfrm>
          <a:off x="1048984" y="1364265"/>
          <a:ext cx="1403720" cy="77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048984" y="1364265"/>
        <a:ext cx="1403720" cy="779844"/>
      </dsp:txXfrm>
    </dsp:sp>
    <dsp:sp modelId="{D122C2A7-8793-4E46-A1D9-3401CD09BB21}">
      <dsp:nvSpPr>
        <dsp:cNvPr id="0" name=""/>
        <dsp:cNvSpPr/>
      </dsp:nvSpPr>
      <dsp:spPr>
        <a:xfrm rot="5400000">
          <a:off x="3636249" y="118880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našel</a:t>
          </a:r>
          <a:endParaRPr lang="cs-CZ" sz="2400" kern="1200" dirty="0"/>
        </a:p>
      </dsp:txBody>
      <dsp:txXfrm rot="-5400000">
        <a:off x="3896944" y="1306860"/>
        <a:ext cx="778350" cy="894654"/>
      </dsp:txXfrm>
    </dsp:sp>
    <dsp:sp modelId="{2572DACE-57B2-412C-901C-D131FC8D0F2C}">
      <dsp:nvSpPr>
        <dsp:cNvPr id="0" name=""/>
        <dsp:cNvSpPr/>
      </dsp:nvSpPr>
      <dsp:spPr>
        <a:xfrm rot="5400000">
          <a:off x="3027970" y="229202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míček</a:t>
          </a:r>
          <a:endParaRPr lang="cs-CZ" sz="1700" kern="1200" dirty="0"/>
        </a:p>
      </dsp:txBody>
      <dsp:txXfrm rot="-5400000">
        <a:off x="3288665" y="2410080"/>
        <a:ext cx="778350" cy="894654"/>
      </dsp:txXfrm>
    </dsp:sp>
    <dsp:sp modelId="{EA734A2F-EFD1-416E-A9AA-45E9AE7CDEB4}">
      <dsp:nvSpPr>
        <dsp:cNvPr id="0" name=""/>
        <dsp:cNvSpPr/>
      </dsp:nvSpPr>
      <dsp:spPr>
        <a:xfrm>
          <a:off x="4277541" y="2467485"/>
          <a:ext cx="1450510" cy="77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277541" y="2467485"/>
        <a:ext cx="1450510" cy="779844"/>
      </dsp:txXfrm>
    </dsp:sp>
    <dsp:sp modelId="{3DCCB2FD-2BE9-4C53-B9D9-CCC2CA93157B}">
      <dsp:nvSpPr>
        <dsp:cNvPr id="0" name=""/>
        <dsp:cNvSpPr/>
      </dsp:nvSpPr>
      <dsp:spPr>
        <a:xfrm rot="5400000">
          <a:off x="1806733" y="2292020"/>
          <a:ext cx="1299740" cy="113077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jsem</a:t>
          </a:r>
          <a:endParaRPr lang="cs-CZ" sz="2800" kern="1200" dirty="0"/>
        </a:p>
      </dsp:txBody>
      <dsp:txXfrm rot="-5400000">
        <a:off x="2067428" y="2410080"/>
        <a:ext cx="778350" cy="894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EFACE8-854E-4815-A5C3-2C92C555337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66DA616-A4C7-4D42-8507-734DFE8154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526134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285546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40799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Poskládej slova </a:t>
            </a:r>
            <a:r>
              <a:rPr lang="cs-CZ" dirty="0" smtClean="0"/>
              <a:t>do věty.</a:t>
            </a:r>
            <a:br>
              <a:rPr lang="cs-CZ" dirty="0" smtClean="0"/>
            </a:br>
            <a:r>
              <a:rPr lang="cs-CZ" dirty="0" smtClean="0"/>
              <a:t>Šestiúhelníky očísluj.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283484"/>
              </p:ext>
            </p:extLst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80904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Poskládej slova do věty.</a:t>
            </a:r>
            <a:br>
              <a:rPr lang="cs-CZ" dirty="0" smtClean="0"/>
            </a:br>
            <a:r>
              <a:rPr lang="cs-CZ" dirty="0" smtClean="0"/>
              <a:t>Šestiúhelníky  očísluj.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8546049"/>
              </p:ext>
            </p:extLst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47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25</TotalTime>
  <Words>60</Words>
  <Application>Microsoft Office PowerPoint</Application>
  <PresentationFormat>Předvádění na obrazovce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Austin</vt:lpstr>
      <vt:lpstr>Prezentace aplikace PowerPoint</vt:lpstr>
      <vt:lpstr>Poskládej slova do věty. Šestiúhelníky očísluj.</vt:lpstr>
      <vt:lpstr>Poskládej slova do věty. Šestiúhelníky  očísluj.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Reditelna</cp:lastModifiedBy>
  <cp:revision>8</cp:revision>
  <dcterms:created xsi:type="dcterms:W3CDTF">2011-10-12T15:48:43Z</dcterms:created>
  <dcterms:modified xsi:type="dcterms:W3CDTF">2011-11-10T13:54:19Z</dcterms:modified>
</cp:coreProperties>
</file>