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5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1D25341-5DAE-4301-988F-4E404553B10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2C9F939-8553-4938-8C63-573B663442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travinydomu.cz/data/K/g/W/phpKgWVnf_240x180.jpg" TargetMode="External"/><Relationship Id="rId2" Type="http://schemas.openxmlformats.org/officeDocument/2006/relationships/hyperlink" Target="http://www.hanzelkova.cz/fotky13421/fotos/_vyr_2262lact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oszefyra.cz/data/eshop_sym/12271-11302-small/-0.-small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552728" cy="1570186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chemeClr val="tx1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chemeClr val="tx1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chemeClr val="tx1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schemeClr val="tx1"/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>
                <a:solidFill>
                  <a:schemeClr val="tx1"/>
                </a:solidFill>
                <a:latin typeface="Calibri"/>
                <a:ea typeface="+mn-ea"/>
                <a:cs typeface="+mn-cs"/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421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6405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2492896"/>
            <a:ext cx="7452940" cy="3718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461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SUŠENÉ MLÉČNÉ VÝROBKY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12397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>
            <a:normAutofit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zahuštěné pasterizované mléko se vede do věžového nebo komorového rozprašovače, kde se jemně rozprašuje a suší proudem vzduchu o teplotě až 155°C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po usušení se mléko přesívá a sype do obalů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2825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ROZDĚLENÍ  A  DRUHY  </a:t>
            </a:r>
            <a:r>
              <a:rPr lang="cs-CZ" sz="4400" b="1" u="sng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           V  </a:t>
            </a:r>
            <a:r>
              <a:rPr lang="cs-CZ" sz="4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PRODEJI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4000" b="1" u="sng" dirty="0">
                <a:solidFill>
                  <a:prstClr val="white"/>
                </a:solidFill>
              </a:rPr>
              <a:t>SUŠENÉ  MLÉKO</a:t>
            </a:r>
            <a:r>
              <a:rPr lang="cs-CZ" sz="4000" u="sng" dirty="0" smtClean="0">
                <a:solidFill>
                  <a:prstClr val="white"/>
                </a:solidFill>
              </a:rPr>
              <a:t>: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sz="2000" u="sng" dirty="0">
              <a:solidFill>
                <a:prstClr val="white"/>
              </a:solidFill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ODTUČNĚNÉ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POLOTUČNÉ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PLNOTUČNÉ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SMETANA   - CREME,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76872"/>
            <a:ext cx="2607940" cy="4246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473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210146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ROZDĚLENÍ  A  DRUHY  </a:t>
            </a:r>
            <a:r>
              <a:rPr lang="cs-CZ" sz="4400" b="1" u="sng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              V  </a:t>
            </a:r>
            <a:r>
              <a:rPr lang="cs-CZ" sz="44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PRODEJI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16832"/>
            <a:ext cx="8280920" cy="4557120"/>
          </a:xfrm>
        </p:spPr>
        <p:txBody>
          <a:bodyPr>
            <a:normAutofit/>
          </a:bodyPr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sz="4000" b="1" u="sng" dirty="0">
                <a:solidFill>
                  <a:prstClr val="white"/>
                </a:solidFill>
              </a:rPr>
              <a:t>SUŠENÉ  VÝROBKY </a:t>
            </a:r>
            <a:r>
              <a:rPr lang="cs-CZ" sz="4000" b="1" u="sng" dirty="0" smtClean="0">
                <a:solidFill>
                  <a:prstClr val="white"/>
                </a:solidFill>
              </a:rPr>
              <a:t>                                </a:t>
            </a:r>
            <a:r>
              <a:rPr lang="cs-CZ" sz="4000" b="1" u="sng" dirty="0">
                <a:solidFill>
                  <a:prstClr val="white"/>
                </a:solidFill>
              </a:rPr>
              <a:t>Z  MLÉKA</a:t>
            </a:r>
            <a:r>
              <a:rPr lang="cs-CZ" sz="4000" b="1" dirty="0" smtClean="0">
                <a:solidFill>
                  <a:prstClr val="white"/>
                </a:solidFill>
              </a:rPr>
              <a:t>: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sz="2000" b="1" dirty="0">
              <a:solidFill>
                <a:prstClr val="white"/>
              </a:solidFill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BIKAVA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MALCAOSPORT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CHOCO-LIFE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MEDOLA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sz="3200" b="1" i="1" dirty="0">
                <a:solidFill>
                  <a:prstClr val="white"/>
                </a:solidFill>
              </a:rPr>
              <a:t>KAOLAR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6092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1467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OBALY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r>
              <a:rPr lang="cs-CZ" sz="3200" dirty="0" smtClean="0"/>
              <a:t>KARTONOVÉ </a:t>
            </a:r>
            <a:r>
              <a:rPr lang="cs-CZ" sz="3200" dirty="0" smtClean="0"/>
              <a:t>KRABICE                                 </a:t>
            </a:r>
            <a:r>
              <a:rPr lang="cs-CZ" sz="3200" dirty="0" smtClean="0"/>
              <a:t>S POTISKEM, UVNITŘ  </a:t>
            </a:r>
            <a:r>
              <a:rPr lang="cs-CZ" sz="3200" dirty="0" smtClean="0"/>
              <a:t>PAPÍROVÁ - </a:t>
            </a:r>
            <a:r>
              <a:rPr lang="cs-CZ" sz="3200" dirty="0" smtClean="0"/>
              <a:t>SÁČEK</a:t>
            </a:r>
          </a:p>
          <a:p>
            <a:r>
              <a:rPr lang="cs-CZ" sz="3200" dirty="0" smtClean="0"/>
              <a:t>HLINÍKOVÁ FÓLIE S POTISKEM</a:t>
            </a:r>
          </a:p>
          <a:p>
            <a:r>
              <a:rPr lang="cs-CZ" sz="3200" dirty="0" smtClean="0"/>
              <a:t>SKLENĚNÉ DÓZY</a:t>
            </a:r>
          </a:p>
          <a:p>
            <a:r>
              <a:rPr lang="cs-CZ" sz="3200" dirty="0" smtClean="0"/>
              <a:t>UMĚLOHMOTNÉ DÓZY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88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r>
              <a:rPr lang="cs-CZ" dirty="0" smtClean="0"/>
              <a:t>VLHKOST</a:t>
            </a:r>
          </a:p>
          <a:p>
            <a:r>
              <a:rPr lang="cs-CZ" dirty="0" smtClean="0"/>
              <a:t>PLÍSEŇ</a:t>
            </a:r>
          </a:p>
          <a:p>
            <a:r>
              <a:rPr lang="cs-CZ" dirty="0" smtClean="0"/>
              <a:t>HRUDKY</a:t>
            </a:r>
          </a:p>
          <a:p>
            <a:r>
              <a:rPr lang="cs-CZ" dirty="0" smtClean="0"/>
              <a:t>ZÁMĚNA DRUHU</a:t>
            </a:r>
          </a:p>
          <a:p>
            <a:r>
              <a:rPr lang="cs-CZ" dirty="0" smtClean="0"/>
              <a:t>PROŠLÁ ZÁRUČNÍ LHŮTA</a:t>
            </a:r>
          </a:p>
          <a:p>
            <a:r>
              <a:rPr lang="cs-CZ" dirty="0" smtClean="0"/>
              <a:t>ROZTRŽENÝ OBAL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08720"/>
            <a:ext cx="1571625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5588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94C600"/>
              </a:buClr>
            </a:pPr>
            <a:r>
              <a:rPr lang="cs-CZ" dirty="0"/>
              <a:t>V SUCHU, CHLADU </a:t>
            </a:r>
          </a:p>
          <a:p>
            <a:pPr lvl="0">
              <a:buClr>
                <a:srgbClr val="94C600"/>
              </a:buClr>
            </a:pPr>
            <a:r>
              <a:rPr lang="cs-CZ" dirty="0"/>
              <a:t>V DOBŘE VĚTRATELNÉM SKLADU</a:t>
            </a:r>
          </a:p>
          <a:p>
            <a:pPr lvl="0">
              <a:buClr>
                <a:srgbClr val="94C600"/>
              </a:buClr>
            </a:pPr>
            <a:r>
              <a:rPr lang="cs-CZ" dirty="0"/>
              <a:t>SLEDUJEME ZÁRUČNÍ LHŮTY</a:t>
            </a:r>
          </a:p>
          <a:p>
            <a:pPr lvl="0">
              <a:buClr>
                <a:srgbClr val="94C600"/>
              </a:buClr>
            </a:pPr>
            <a:r>
              <a:rPr lang="cs-CZ" dirty="0"/>
              <a:t>DODRŽUJEME OBMĚNU ZÁSOB</a:t>
            </a:r>
          </a:p>
          <a:p>
            <a:pPr lvl="0">
              <a:buClr>
                <a:srgbClr val="94C600"/>
              </a:buClr>
            </a:pPr>
            <a:r>
              <a:rPr lang="cs-CZ" dirty="0"/>
              <a:t>V ČISTOTĚ</a:t>
            </a:r>
          </a:p>
          <a:p>
            <a:pPr lvl="0">
              <a:buClr>
                <a:srgbClr val="94C600"/>
              </a:buClr>
            </a:pPr>
            <a:r>
              <a:rPr lang="cs-CZ" dirty="0"/>
              <a:t>STÁLE NA STEJNÉM MÍSTĚ VE </a:t>
            </a:r>
            <a:r>
              <a:rPr lang="cs-CZ" dirty="0" smtClean="0"/>
              <a:t>SKLADU</a:t>
            </a:r>
          </a:p>
          <a:p>
            <a:pPr lvl="0">
              <a:buClr>
                <a:srgbClr val="94C600"/>
              </a:buClr>
            </a:pPr>
            <a:r>
              <a:rPr lang="cs-CZ" dirty="0" smtClean="0"/>
              <a:t>V REGÁLE, NEJMÉNĚ 10 CM OD ZDI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0239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Proč ukládáme zboží ve skladu stále na stejné místo?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druhy sušených mléčných výrobků </a:t>
            </a:r>
            <a:r>
              <a:rPr lang="cs-CZ" dirty="0" smtClean="0"/>
              <a:t>prodáváte                    </a:t>
            </a:r>
            <a:r>
              <a:rPr lang="cs-CZ" dirty="0" smtClean="0"/>
              <a:t>v obchodě?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Vyjmenujte jaké vady mohou nastat při skladování sušených mléčných výrobků ve vlhkém skladu.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obaly se používají pro sušené mléčné výrobky?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znáte sušené výrobky z mléka?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022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748464" cy="4873752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/>
              <a:t>Odborná učebnice: </a:t>
            </a:r>
            <a:r>
              <a:rPr lang="cs-CZ" sz="1700" dirty="0"/>
              <a:t>Josef </a:t>
            </a:r>
            <a:r>
              <a:rPr lang="cs-CZ" sz="1700" dirty="0" err="1"/>
              <a:t>Kavina</a:t>
            </a:r>
            <a:r>
              <a:rPr lang="cs-CZ" sz="1700" dirty="0"/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latin typeface="Gill Sans MT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2"/>
              </a:rPr>
              <a:t>http://www.hanzelkova.cz/fotky13421/fotos/_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2"/>
              </a:rPr>
              <a:t>vyr_2262lactis.jpg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3"/>
              </a:rPr>
              <a:t>www.potravinydomu.cz/data/K/g/W/phpKgWVnf_240x180.jpg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4"/>
              </a:rPr>
              <a:t>http://www.roszefyra.cz/data/eshop_sym/12271-11302-small/-0.-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4"/>
              </a:rPr>
              <a:t>small.jpg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endParaRPr lang="cs-CZ" sz="20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196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348880"/>
            <a:ext cx="6172200" cy="2160240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48593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</TotalTime>
  <Words>249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Střední průmyslová škola a Střední odborná škola gastronomie a služeb, Most, příspěvková organizace </vt:lpstr>
      <vt:lpstr>SUŠENÉ MLÉČNÉ VÝROBKY</vt:lpstr>
      <vt:lpstr>VÝROBA</vt:lpstr>
      <vt:lpstr>ROZDĚLENÍ  A  DRUHY              V  PRODEJI</vt:lpstr>
      <vt:lpstr>ROZDĚLENÍ  A  DRUHY                 V  PRODEJI</vt:lpstr>
      <vt:lpstr>OBALY</vt:lpstr>
      <vt:lpstr>VADY</vt:lpstr>
      <vt:lpstr>SKLADOVÁNÍ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7</cp:revision>
  <dcterms:created xsi:type="dcterms:W3CDTF">2013-06-24T19:34:41Z</dcterms:created>
  <dcterms:modified xsi:type="dcterms:W3CDTF">2013-06-25T07:53:56Z</dcterms:modified>
</cp:coreProperties>
</file>