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61" r:id="rId4"/>
    <p:sldId id="262" r:id="rId5"/>
    <p:sldId id="257" r:id="rId6"/>
    <p:sldId id="258" r:id="rId7"/>
    <p:sldId id="259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VY_32_INOVACE_23_04_20  Přehrady, jezera, rybníky 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200" dirty="0" smtClean="0"/>
            <a:t>Česká republika jako součást Evropy </a:t>
          </a:r>
          <a:endParaRPr lang="cs-CZ" sz="12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FC6DC8-0B34-4180-B959-810E0D55C1D9}" type="presOf" srcId="{D9242A4C-F33A-42E2-BFA4-EC80805DCD32}" destId="{7DDB6D97-C311-42E1-B77C-B194BAE75773}" srcOrd="0" destOrd="0" presId="urn:microsoft.com/office/officeart/2005/8/layout/target3"/>
    <dgm:cxn modelId="{F20DDC5D-A592-4A6D-B080-0EEC46499068}" type="presOf" srcId="{A4836DAF-3E6B-4198-A089-B3C0D0384F2B}" destId="{4F0AD45D-7E6A-4C4A-90DF-90E27C4B175D}" srcOrd="0" destOrd="0" presId="urn:microsoft.com/office/officeart/2005/8/layout/target3"/>
    <dgm:cxn modelId="{F6950D74-F835-4960-B576-0048253E709F}" type="presOf" srcId="{ABD4D77B-BA54-4DFB-A762-4C734220F9AA}" destId="{A6703DA5-6D74-4C8B-9C82-31DC93531BC2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C42617F-B5F7-48FD-AB1D-111EAE73411D}" type="presOf" srcId="{A4836DAF-3E6B-4198-A089-B3C0D0384F2B}" destId="{36B74B1E-3C18-4C06-BA03-CB2EB266F8FF}" srcOrd="1" destOrd="0" presId="urn:microsoft.com/office/officeart/2005/8/layout/target3"/>
    <dgm:cxn modelId="{BA471D4F-DD6C-4F26-9298-0D0C98FB2A4C}" type="presOf" srcId="{1D895EAB-76A7-41C6-9C6C-7D303AD4C23C}" destId="{94413E88-B296-45A5-9057-6B5765B63A8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0E2D9687-89EB-48E9-9FD3-166F34E73A91}" type="presOf" srcId="{DAAD5A11-3EBC-47AE-AB1C-4F1B938732A7}" destId="{2D933DCE-BBEA-46A5-98BC-CA41A7DBB761}" srcOrd="0" destOrd="0" presId="urn:microsoft.com/office/officeart/2005/8/layout/target3"/>
    <dgm:cxn modelId="{C6957A11-D949-46CB-8ABD-AC41D8800424}" type="presOf" srcId="{FFA013E9-5C5D-404D-8688-08171EA7A387}" destId="{E1DA18CB-4B0A-4D0C-9459-15C4B327891F}" srcOrd="0" destOrd="0" presId="urn:microsoft.com/office/officeart/2005/8/layout/target3"/>
    <dgm:cxn modelId="{00A4F782-8FD7-4F0E-9215-F4741A39BB21}" type="presOf" srcId="{D9242A4C-F33A-42E2-BFA4-EC80805DCD32}" destId="{5A434D34-FA65-40B0-A4CE-3A1E2B14A21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5BFE2ED-DA1E-4031-9413-E24B9306CA71}" type="presOf" srcId="{ABD4D77B-BA54-4DFB-A762-4C734220F9AA}" destId="{AAB7E4A6-9D01-402C-9D7A-6D30767F0B58}" srcOrd="0" destOrd="0" presId="urn:microsoft.com/office/officeart/2005/8/layout/target3"/>
    <dgm:cxn modelId="{A11821DC-C01F-40D9-B119-B1D769FEDE6D}" type="presOf" srcId="{FFA013E9-5C5D-404D-8688-08171EA7A387}" destId="{359A210A-E8C9-4FD6-9BC7-434F4455A6B5}" srcOrd="1" destOrd="0" presId="urn:microsoft.com/office/officeart/2005/8/layout/target3"/>
    <dgm:cxn modelId="{4DB7D359-422D-4A79-A8EB-11291C685018}" type="presOf" srcId="{1D895EAB-76A7-41C6-9C6C-7D303AD4C23C}" destId="{347D85BD-7382-4413-9298-D06CC996458A}" srcOrd="0" destOrd="0" presId="urn:microsoft.com/office/officeart/2005/8/layout/target3"/>
    <dgm:cxn modelId="{E9E7E2DC-7941-4EA3-80D3-3D815C05569F}" type="presParOf" srcId="{2D933DCE-BBEA-46A5-98BC-CA41A7DBB761}" destId="{D3A73299-62A4-4767-8E25-C16133A0B902}" srcOrd="0" destOrd="0" presId="urn:microsoft.com/office/officeart/2005/8/layout/target3"/>
    <dgm:cxn modelId="{B7C02FE1-EFA0-4F6A-85ED-7C65E13FB74A}" type="presParOf" srcId="{2D933DCE-BBEA-46A5-98BC-CA41A7DBB761}" destId="{EE30B2AF-DDC9-42DB-9092-5595C6257A57}" srcOrd="1" destOrd="0" presId="urn:microsoft.com/office/officeart/2005/8/layout/target3"/>
    <dgm:cxn modelId="{AE6EE7ED-084E-4CD9-90CD-84CB928E24C8}" type="presParOf" srcId="{2D933DCE-BBEA-46A5-98BC-CA41A7DBB761}" destId="{E1DA18CB-4B0A-4D0C-9459-15C4B327891F}" srcOrd="2" destOrd="0" presId="urn:microsoft.com/office/officeart/2005/8/layout/target3"/>
    <dgm:cxn modelId="{DABC3C8A-47A7-4AD4-899B-48F04D6DE64E}" type="presParOf" srcId="{2D933DCE-BBEA-46A5-98BC-CA41A7DBB761}" destId="{29996EEB-8589-4AED-9C98-E2204A026234}" srcOrd="3" destOrd="0" presId="urn:microsoft.com/office/officeart/2005/8/layout/target3"/>
    <dgm:cxn modelId="{3B919A75-6636-437B-A216-58FDF135A5DB}" type="presParOf" srcId="{2D933DCE-BBEA-46A5-98BC-CA41A7DBB761}" destId="{056AE7B2-579D-40D1-A57C-4E33BFED76BE}" srcOrd="4" destOrd="0" presId="urn:microsoft.com/office/officeart/2005/8/layout/target3"/>
    <dgm:cxn modelId="{174E72A4-7370-4856-8A1C-5A63BDBE10FA}" type="presParOf" srcId="{2D933DCE-BBEA-46A5-98BC-CA41A7DBB761}" destId="{4F0AD45D-7E6A-4C4A-90DF-90E27C4B175D}" srcOrd="5" destOrd="0" presId="urn:microsoft.com/office/officeart/2005/8/layout/target3"/>
    <dgm:cxn modelId="{D483CD1D-FEBF-41F8-8CEA-339C70638CD0}" type="presParOf" srcId="{2D933DCE-BBEA-46A5-98BC-CA41A7DBB761}" destId="{1804A346-BBD3-438B-AE0F-7BEBB1E2AF96}" srcOrd="6" destOrd="0" presId="urn:microsoft.com/office/officeart/2005/8/layout/target3"/>
    <dgm:cxn modelId="{02CC8B29-6B86-4A06-9345-792442C302BF}" type="presParOf" srcId="{2D933DCE-BBEA-46A5-98BC-CA41A7DBB761}" destId="{60CB9877-708D-4C64-AA73-CFD3F3076BC2}" srcOrd="7" destOrd="0" presId="urn:microsoft.com/office/officeart/2005/8/layout/target3"/>
    <dgm:cxn modelId="{BC240ED6-3B50-4B1F-B9D4-C9DA5DBA14FB}" type="presParOf" srcId="{2D933DCE-BBEA-46A5-98BC-CA41A7DBB761}" destId="{347D85BD-7382-4413-9298-D06CC996458A}" srcOrd="8" destOrd="0" presId="urn:microsoft.com/office/officeart/2005/8/layout/target3"/>
    <dgm:cxn modelId="{8906E45A-0155-4BCA-8856-42477CFBFCA0}" type="presParOf" srcId="{2D933DCE-BBEA-46A5-98BC-CA41A7DBB761}" destId="{C4DD5B9C-4D9E-449D-A063-107A759DF3D1}" srcOrd="9" destOrd="0" presId="urn:microsoft.com/office/officeart/2005/8/layout/target3"/>
    <dgm:cxn modelId="{BA9523C9-8691-4E06-83E3-8A98CE0F82E4}" type="presParOf" srcId="{2D933DCE-BBEA-46A5-98BC-CA41A7DBB761}" destId="{CD515E15-5457-47F2-8109-A2A59D66C930}" srcOrd="10" destOrd="0" presId="urn:microsoft.com/office/officeart/2005/8/layout/target3"/>
    <dgm:cxn modelId="{CBC03FDA-758D-4C01-9F73-C8CAC10CC0C4}" type="presParOf" srcId="{2D933DCE-BBEA-46A5-98BC-CA41A7DBB761}" destId="{7DDB6D97-C311-42E1-B77C-B194BAE75773}" srcOrd="11" destOrd="0" presId="urn:microsoft.com/office/officeart/2005/8/layout/target3"/>
    <dgm:cxn modelId="{17813EED-A05F-4784-A8FE-753577F1709B}" type="presParOf" srcId="{2D933DCE-BBEA-46A5-98BC-CA41A7DBB761}" destId="{DE2B4424-17B1-4404-A13F-04051C43B79D}" srcOrd="12" destOrd="0" presId="urn:microsoft.com/office/officeart/2005/8/layout/target3"/>
    <dgm:cxn modelId="{E957D493-44C5-4058-96FF-AA16EF9A8B4A}" type="presParOf" srcId="{2D933DCE-BBEA-46A5-98BC-CA41A7DBB761}" destId="{555607BD-8A1D-4EBB-825A-8C74A1FB0FFC}" srcOrd="13" destOrd="0" presId="urn:microsoft.com/office/officeart/2005/8/layout/target3"/>
    <dgm:cxn modelId="{B6727EB7-599F-4228-9355-3011CFF84BF0}" type="presParOf" srcId="{2D933DCE-BBEA-46A5-98BC-CA41A7DBB761}" destId="{AAB7E4A6-9D01-402C-9D7A-6D30767F0B58}" srcOrd="14" destOrd="0" presId="urn:microsoft.com/office/officeart/2005/8/layout/target3"/>
    <dgm:cxn modelId="{7874570D-3507-4BED-87D7-293CACEC2613}" type="presParOf" srcId="{2D933DCE-BBEA-46A5-98BC-CA41A7DBB761}" destId="{359A210A-E8C9-4FD6-9BC7-434F4455A6B5}" srcOrd="15" destOrd="0" presId="urn:microsoft.com/office/officeart/2005/8/layout/target3"/>
    <dgm:cxn modelId="{4B55018D-196D-4021-8698-8D605506253D}" type="presParOf" srcId="{2D933DCE-BBEA-46A5-98BC-CA41A7DBB761}" destId="{36B74B1E-3C18-4C06-BA03-CB2EB266F8FF}" srcOrd="16" destOrd="0" presId="urn:microsoft.com/office/officeart/2005/8/layout/target3"/>
    <dgm:cxn modelId="{DFDC21DA-8774-4234-9C45-C7DC78EB16E7}" type="presParOf" srcId="{2D933DCE-BBEA-46A5-98BC-CA41A7DBB761}" destId="{94413E88-B296-45A5-9057-6B5765B63A8F}" srcOrd="17" destOrd="0" presId="urn:microsoft.com/office/officeart/2005/8/layout/target3"/>
    <dgm:cxn modelId="{1E7D5796-B018-42E3-A69F-5CD9E52BB46E}" type="presParOf" srcId="{2D933DCE-BBEA-46A5-98BC-CA41A7DBB761}" destId="{5A434D34-FA65-40B0-A4CE-3A1E2B14A215}" srcOrd="18" destOrd="0" presId="urn:microsoft.com/office/officeart/2005/8/layout/target3"/>
    <dgm:cxn modelId="{E1215C52-59F9-44F2-BEDE-24EB6B659DA3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VY_32_INOVACE_23_04_20  Přehrady, jezera, rybníky 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200" kern="1200" dirty="0" smtClean="0"/>
            <a:t>Česká republika jako součást Evropy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66B42F-69D0-4FF5-90CE-778B28249C76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F4430E-B5F0-4CEA-8647-E35467CC4F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3232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60C9B31-1D75-4DC5-BCB7-4F4086E4622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8CF611B-E0AA-417C-BC72-3366F47376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60C9B31-1D75-4DC5-BCB7-4F4086E4622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CF611B-E0AA-417C-BC72-3366F47376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60C9B31-1D75-4DC5-BCB7-4F4086E4622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8CF611B-E0AA-417C-BC72-3366F47376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9B31-1D75-4DC5-BCB7-4F4086E4622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F611B-E0AA-417C-BC72-3366F47376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9B31-1D75-4DC5-BCB7-4F4086E4622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F611B-E0AA-417C-BC72-3366F47376C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60C9B31-1D75-4DC5-BCB7-4F4086E4622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CF611B-E0AA-417C-BC72-3366F47376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9B31-1D75-4DC5-BCB7-4F4086E4622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F611B-E0AA-417C-BC72-3366F47376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60C9B31-1D75-4DC5-BCB7-4F4086E4622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CF611B-E0AA-417C-BC72-3366F47376C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60C9B31-1D75-4DC5-BCB7-4F4086E4622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CF611B-E0AA-417C-BC72-3366F47376C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9B31-1D75-4DC5-BCB7-4F4086E4622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F611B-E0AA-417C-BC72-3366F47376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9B31-1D75-4DC5-BCB7-4F4086E4622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F611B-E0AA-417C-BC72-3366F47376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6452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543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FFF39D"/>
                </a:solidFill>
              </a:rPr>
              <a:pPr/>
              <a:t>19.6.2013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2344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493100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158616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52781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4227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40618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1531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7341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1298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656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99595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FFF39D"/>
                </a:solidFill>
              </a:rPr>
              <a:pPr/>
              <a:t>19.6.2013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9926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4409956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51885211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216461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5749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4237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85717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7498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370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60C9B31-1D75-4DC5-BCB7-4F4086E4622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8CF611B-E0AA-417C-BC72-3366F47376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367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E0E7E38-E2E8-4A57-8D25-957BF4DF560F}" type="datetimeFigureOut">
              <a:rPr lang="cs-CZ" smtClean="0">
                <a:solidFill>
                  <a:srgbClr val="575F6D"/>
                </a:solidFill>
              </a:rPr>
              <a:pPr/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DC0396-2409-4400-BD4F-5CFCC1A513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980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81313719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378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Přehrady, jezera, rybníky.</a:t>
            </a:r>
          </a:p>
          <a:p>
            <a:r>
              <a:rPr lang="cs-CZ" dirty="0" smtClean="0"/>
              <a:t>Slide 3 – teorie k tématu</a:t>
            </a:r>
          </a:p>
          <a:p>
            <a:r>
              <a:rPr lang="cs-CZ" dirty="0" smtClean="0"/>
              <a:t>Slide 4 – seznam řek na orientaci na nástěnné mapě</a:t>
            </a:r>
          </a:p>
          <a:p>
            <a:r>
              <a:rPr lang="cs-CZ" dirty="0" smtClean="0"/>
              <a:t>Slide 5 – teorie k tématu</a:t>
            </a:r>
          </a:p>
          <a:p>
            <a:r>
              <a:rPr lang="cs-CZ" dirty="0" smtClean="0"/>
              <a:t>Slide 6 – samostatná práce s atlasem, poté společná kontrola</a:t>
            </a:r>
          </a:p>
        </p:txBody>
      </p:sp>
    </p:spTree>
    <p:extLst>
      <p:ext uri="{BB962C8B-B14F-4D97-AF65-F5344CB8AC3E}">
        <p14:creationId xmlns:p14="http://schemas.microsoft.com/office/powerpoint/2010/main" val="2015840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247687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/>
              <a:t>ČR – hlavní evropské rozvodí</a:t>
            </a:r>
            <a:r>
              <a:rPr lang="cs-CZ" dirty="0"/>
              <a:t> – „střecha Evropy“ (Kralický Sněžník )</a:t>
            </a:r>
          </a:p>
          <a:p>
            <a:r>
              <a:rPr lang="cs-CZ" b="1" dirty="0"/>
              <a:t>Zdrojem vody našich řek jsou </a:t>
            </a:r>
            <a:r>
              <a:rPr lang="cs-CZ" b="1" dirty="0" smtClean="0"/>
              <a:t>atmosférické srážky</a:t>
            </a:r>
            <a:r>
              <a:rPr lang="cs-CZ" b="1" dirty="0"/>
              <a:t>. </a:t>
            </a:r>
          </a:p>
          <a:p>
            <a:r>
              <a:rPr lang="cs-CZ" b="1" dirty="0"/>
              <a:t>Řeky jsou nejvíce vodné při jarním tání sněhu.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291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Řeky </a:t>
            </a:r>
            <a:r>
              <a:rPr lang="cs-CZ" dirty="0" smtClean="0"/>
              <a:t>ČR – </a:t>
            </a:r>
            <a:r>
              <a:rPr lang="cs-CZ" b="1" dirty="0" smtClean="0"/>
              <a:t>seznam řek na orientaci 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754760" cy="4572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Labe – pramen Krkonoše – teče do ___________</a:t>
            </a:r>
          </a:p>
          <a:p>
            <a:r>
              <a:rPr lang="cs-CZ" dirty="0" smtClean="0"/>
              <a:t>Ohře</a:t>
            </a:r>
          </a:p>
          <a:p>
            <a:r>
              <a:rPr lang="cs-CZ" dirty="0" smtClean="0"/>
              <a:t>Berounka (Mže, Úhlava, Úslava, Radbuza)</a:t>
            </a:r>
          </a:p>
          <a:p>
            <a:r>
              <a:rPr lang="cs-CZ" dirty="0" smtClean="0"/>
              <a:t>Vltava – pramen Šumava</a:t>
            </a:r>
          </a:p>
          <a:p>
            <a:r>
              <a:rPr lang="cs-CZ" dirty="0" smtClean="0"/>
              <a:t>Lužnice</a:t>
            </a:r>
          </a:p>
          <a:p>
            <a:r>
              <a:rPr lang="cs-CZ" dirty="0" smtClean="0"/>
              <a:t>Sázava</a:t>
            </a:r>
          </a:p>
          <a:p>
            <a:r>
              <a:rPr lang="cs-CZ" dirty="0" smtClean="0"/>
              <a:t>Jizera</a:t>
            </a:r>
          </a:p>
          <a:p>
            <a:r>
              <a:rPr lang="cs-CZ" dirty="0" smtClean="0"/>
              <a:t>Orlice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83968" y="2708920"/>
            <a:ext cx="3657600" cy="247687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/>
              <a:t>Svratka </a:t>
            </a:r>
          </a:p>
          <a:p>
            <a:r>
              <a:rPr lang="cs-CZ" dirty="0" smtClean="0"/>
              <a:t>Svitava</a:t>
            </a:r>
          </a:p>
          <a:p>
            <a:r>
              <a:rPr lang="cs-CZ" dirty="0" smtClean="0"/>
              <a:t>Dyje</a:t>
            </a:r>
          </a:p>
          <a:p>
            <a:r>
              <a:rPr lang="cs-CZ" dirty="0" smtClean="0"/>
              <a:t>Morava</a:t>
            </a:r>
          </a:p>
          <a:p>
            <a:r>
              <a:rPr lang="cs-CZ" dirty="0" smtClean="0"/>
              <a:t>Bečva</a:t>
            </a:r>
          </a:p>
          <a:p>
            <a:r>
              <a:rPr lang="cs-CZ" dirty="0" smtClean="0"/>
              <a:t>Odra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6590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Rybníky, jezera, vodní nádrže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564904"/>
            <a:ext cx="7467600" cy="334096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Černé jezero – Šumava</a:t>
            </a:r>
          </a:p>
          <a:p>
            <a:r>
              <a:rPr lang="cs-CZ" dirty="0" smtClean="0"/>
              <a:t>Máchovo jezero - rybník</a:t>
            </a:r>
          </a:p>
          <a:p>
            <a:r>
              <a:rPr lang="cs-CZ" dirty="0" smtClean="0"/>
              <a:t>Velké Dářko</a:t>
            </a:r>
          </a:p>
          <a:p>
            <a:r>
              <a:rPr lang="cs-CZ" dirty="0" smtClean="0"/>
              <a:t>Rožmberk – největší rybník ČR</a:t>
            </a:r>
          </a:p>
          <a:p>
            <a:endParaRPr lang="cs-CZ" dirty="0"/>
          </a:p>
          <a:p>
            <a:r>
              <a:rPr lang="cs-CZ" dirty="0" smtClean="0"/>
              <a:t>Vodní nádrž – Vír, Nové Mlýny, Lipno, Orlík, Slapy, Hracholusky, Slezská Harta, Švihov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68982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atlasem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377301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Napiš přítoky Labe:</a:t>
            </a:r>
          </a:p>
          <a:p>
            <a:r>
              <a:rPr lang="cs-CZ" dirty="0" smtClean="0"/>
              <a:t>_____________________________________________</a:t>
            </a:r>
          </a:p>
          <a:p>
            <a:r>
              <a:rPr lang="cs-CZ" dirty="0" smtClean="0"/>
              <a:t>Kterými městy protéká řeka Labe: </a:t>
            </a:r>
          </a:p>
          <a:p>
            <a:r>
              <a:rPr lang="cs-CZ" dirty="0" smtClean="0"/>
              <a:t>_____________________________________________</a:t>
            </a:r>
          </a:p>
          <a:p>
            <a:r>
              <a:rPr lang="cs-CZ" dirty="0" smtClean="0"/>
              <a:t>Napiš přítoky Vltavy: </a:t>
            </a:r>
          </a:p>
          <a:p>
            <a:r>
              <a:rPr lang="cs-CZ" dirty="0" smtClean="0"/>
              <a:t>_____________________________________________</a:t>
            </a:r>
          </a:p>
          <a:p>
            <a:r>
              <a:rPr lang="cs-CZ" dirty="0" smtClean="0"/>
              <a:t>Kterými městy protéká řeka Vltava: </a:t>
            </a:r>
          </a:p>
          <a:p>
            <a:r>
              <a:rPr lang="cs-CZ" dirty="0" smtClean="0"/>
              <a:t>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5261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Chalupa P., Štiková V., Vlastivěda 5 Česká republika součást Evropy, Nová škola, 2004 </a:t>
            </a:r>
          </a:p>
          <a:p>
            <a:endParaRPr lang="cs-CZ" dirty="0" smtClean="0"/>
          </a:p>
          <a:p>
            <a:endParaRPr lang="cs-CZ" sz="1200" dirty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7234885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</TotalTime>
  <Words>272</Words>
  <Application>Microsoft Office PowerPoint</Application>
  <PresentationFormat>Předvádění na obrazovce (4:3)</PresentationFormat>
  <Paragraphs>52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Arkýř</vt:lpstr>
      <vt:lpstr>1_Arkýř</vt:lpstr>
      <vt:lpstr>2_Arkýř</vt:lpstr>
      <vt:lpstr>Prezentace aplikace PowerPoint</vt:lpstr>
      <vt:lpstr>Anotace: </vt:lpstr>
      <vt:lpstr>Vodstvo ČR</vt:lpstr>
      <vt:lpstr>Řeky ČR – seznam řek na orientaci  </vt:lpstr>
      <vt:lpstr>Rybníky, jezera, vodní nádrže </vt:lpstr>
      <vt:lpstr>Práce s atlasem</vt:lpstr>
      <vt:lpstr>Zdroj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Řeky, jezera a přehrady ČR</dc:title>
  <dc:creator>user</dc:creator>
  <cp:lastModifiedBy>user</cp:lastModifiedBy>
  <cp:revision>4</cp:revision>
  <dcterms:created xsi:type="dcterms:W3CDTF">2013-02-21T12:05:08Z</dcterms:created>
  <dcterms:modified xsi:type="dcterms:W3CDTF">2013-06-19T10:38:14Z</dcterms:modified>
</cp:coreProperties>
</file>