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7"/>
  </p:notesMasterIdLst>
  <p:sldIdLst>
    <p:sldId id="257" r:id="rId2"/>
    <p:sldId id="258" r:id="rId3"/>
    <p:sldId id="259" r:id="rId4"/>
    <p:sldId id="260" r:id="rId5"/>
    <p:sldId id="261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AAD5A11-3EBC-47AE-AB1C-4F1B938732A7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FFA013E9-5C5D-404D-8688-08171EA7A387}">
      <dgm:prSet phldrT="[Text]" custT="1"/>
      <dgm:spPr/>
      <dgm:t>
        <a:bodyPr/>
        <a:lstStyle/>
        <a:p>
          <a:pPr algn="l"/>
          <a:r>
            <a:rPr lang="cs-CZ" sz="1200" dirty="0" smtClean="0"/>
            <a:t>NÁZEV ŠKOLY: Základní škola a Mateřská škola Nedvědice, okres Brno – venkov, příspěvková organizace </a:t>
          </a:r>
          <a:endParaRPr lang="cs-CZ" sz="1200" dirty="0"/>
        </a:p>
      </dgm:t>
    </dgm:pt>
    <dgm:pt modelId="{21AEB457-3378-4229-AB40-4E994A8F4ECE}" type="sibTrans" cxnId="{518099A6-7684-423A-A846-BA4BAD340A92}">
      <dgm:prSet/>
      <dgm:spPr/>
      <dgm:t>
        <a:bodyPr/>
        <a:lstStyle/>
        <a:p>
          <a:endParaRPr lang="cs-CZ"/>
        </a:p>
      </dgm:t>
    </dgm:pt>
    <dgm:pt modelId="{1B7DEDFA-99C9-4AB3-BF71-AAD457E2A0F0}" type="parTrans" cxnId="{518099A6-7684-423A-A846-BA4BAD340A92}">
      <dgm:prSet/>
      <dgm:spPr/>
      <dgm:t>
        <a:bodyPr/>
        <a:lstStyle/>
        <a:p>
          <a:endParaRPr lang="cs-CZ"/>
        </a:p>
      </dgm:t>
    </dgm:pt>
    <dgm:pt modelId="{A4836DAF-3E6B-4198-A089-B3C0D0384F2B}">
      <dgm:prSet phldrT="[Text]" custT="1"/>
      <dgm:spPr/>
      <dgm:t>
        <a:bodyPr/>
        <a:lstStyle/>
        <a:p>
          <a:pPr algn="l"/>
          <a:r>
            <a:rPr lang="cs-CZ" sz="1200" dirty="0" smtClean="0"/>
            <a:t>AUTOR: Mgr. Ladislava Kobzová </a:t>
          </a:r>
          <a:endParaRPr lang="cs-CZ" sz="1200" dirty="0"/>
        </a:p>
      </dgm:t>
    </dgm:pt>
    <dgm:pt modelId="{25349BB8-8767-4DFD-A7A6-CAA0F89787D4}" type="parTrans" cxnId="{07F8B321-4601-47F8-9FC7-9285D49D4F39}">
      <dgm:prSet/>
      <dgm:spPr/>
      <dgm:t>
        <a:bodyPr/>
        <a:lstStyle/>
        <a:p>
          <a:endParaRPr lang="cs-CZ"/>
        </a:p>
      </dgm:t>
    </dgm:pt>
    <dgm:pt modelId="{BBC1BC97-A9EC-4C3D-ADAF-532BBD85B7D8}" type="sibTrans" cxnId="{07F8B321-4601-47F8-9FC7-9285D49D4F39}">
      <dgm:prSet/>
      <dgm:spPr/>
      <dgm:t>
        <a:bodyPr/>
        <a:lstStyle/>
        <a:p>
          <a:endParaRPr lang="cs-CZ"/>
        </a:p>
      </dgm:t>
    </dgm:pt>
    <dgm:pt modelId="{1D895EAB-76A7-41C6-9C6C-7D303AD4C23C}">
      <dgm:prSet phldrT="[Text]" custT="1"/>
      <dgm:spPr/>
      <dgm:t>
        <a:bodyPr/>
        <a:lstStyle/>
        <a:p>
          <a:pPr algn="l"/>
          <a:r>
            <a:rPr lang="cs-CZ" sz="1200" dirty="0" smtClean="0"/>
            <a:t>NÁZEV:  </a:t>
          </a:r>
          <a:r>
            <a:rPr lang="cs-CZ" sz="1200" baseline="0" dirty="0" smtClean="0"/>
            <a:t>VY_32_INOVACE_23_15_20  Živočichové a rostliny Evropy </a:t>
          </a:r>
          <a:endParaRPr lang="cs-CZ" sz="1200" dirty="0"/>
        </a:p>
      </dgm:t>
    </dgm:pt>
    <dgm:pt modelId="{87FE4BC2-61B7-471C-8B78-5D86641E63A8}" type="parTrans" cxnId="{B2C82355-7050-49C5-8F88-162BEDA66003}">
      <dgm:prSet/>
      <dgm:spPr/>
      <dgm:t>
        <a:bodyPr/>
        <a:lstStyle/>
        <a:p>
          <a:endParaRPr lang="cs-CZ"/>
        </a:p>
      </dgm:t>
    </dgm:pt>
    <dgm:pt modelId="{C4D425EA-0E87-49C8-84AC-AC71AFF482DE}" type="sibTrans" cxnId="{B2C82355-7050-49C5-8F88-162BEDA66003}">
      <dgm:prSet/>
      <dgm:spPr/>
      <dgm:t>
        <a:bodyPr/>
        <a:lstStyle/>
        <a:p>
          <a:endParaRPr lang="cs-CZ"/>
        </a:p>
      </dgm:t>
    </dgm:pt>
    <dgm:pt modelId="{ABD4D77B-BA54-4DFB-A762-4C734220F9AA}">
      <dgm:prSet phldrT="[Text]" custT="1"/>
      <dgm:spPr/>
      <dgm:t>
        <a:bodyPr/>
        <a:lstStyle/>
        <a:p>
          <a:pPr algn="l"/>
          <a:r>
            <a:rPr lang="cs-CZ" sz="1200" dirty="0" smtClean="0"/>
            <a:t>ČÍSLO PROJEKTU: 2674/21/7.1.4/2011  </a:t>
          </a:r>
          <a:endParaRPr lang="cs-CZ" sz="1200" dirty="0"/>
        </a:p>
      </dgm:t>
    </dgm:pt>
    <dgm:pt modelId="{820AB950-D65D-44AA-960C-BF27BDEDE2CC}" type="sibTrans" cxnId="{4D19ECE5-F235-4617-A551-7E73DEE1DBCB}">
      <dgm:prSet/>
      <dgm:spPr/>
      <dgm:t>
        <a:bodyPr/>
        <a:lstStyle/>
        <a:p>
          <a:endParaRPr lang="cs-CZ"/>
        </a:p>
      </dgm:t>
    </dgm:pt>
    <dgm:pt modelId="{B23C100F-6F07-4054-865D-A83554B9640D}" type="parTrans" cxnId="{4D19ECE5-F235-4617-A551-7E73DEE1DBCB}">
      <dgm:prSet/>
      <dgm:spPr/>
      <dgm:t>
        <a:bodyPr/>
        <a:lstStyle/>
        <a:p>
          <a:endParaRPr lang="cs-CZ"/>
        </a:p>
      </dgm:t>
    </dgm:pt>
    <dgm:pt modelId="{D9242A4C-F33A-42E2-BFA4-EC80805DCD32}">
      <dgm:prSet phldrT="[Text]" custT="1"/>
      <dgm:spPr/>
      <dgm:t>
        <a:bodyPr/>
        <a:lstStyle/>
        <a:p>
          <a:pPr algn="l"/>
          <a:r>
            <a:rPr lang="cs-CZ" sz="1200" dirty="0" smtClean="0"/>
            <a:t>TÉMA</a:t>
          </a:r>
          <a:r>
            <a:rPr lang="cs-CZ" sz="1000" dirty="0" smtClean="0"/>
            <a:t>:  </a:t>
          </a:r>
          <a:r>
            <a:rPr lang="cs-CZ" sz="1200" dirty="0" smtClean="0"/>
            <a:t>Česká republika jako součást Evropy </a:t>
          </a:r>
          <a:endParaRPr lang="cs-CZ" sz="1200" dirty="0"/>
        </a:p>
      </dgm:t>
    </dgm:pt>
    <dgm:pt modelId="{A72F31FF-F91E-4CC5-B39B-84CB78F86E6F}" type="sibTrans" cxnId="{FD86FBFE-660C-4329-9810-D4C37BBE3277}">
      <dgm:prSet/>
      <dgm:spPr/>
      <dgm:t>
        <a:bodyPr/>
        <a:lstStyle/>
        <a:p>
          <a:endParaRPr lang="cs-CZ"/>
        </a:p>
      </dgm:t>
    </dgm:pt>
    <dgm:pt modelId="{5519F7B6-B010-4CFE-B121-A5CCD896A478}" type="parTrans" cxnId="{FD86FBFE-660C-4329-9810-D4C37BBE3277}">
      <dgm:prSet/>
      <dgm:spPr/>
      <dgm:t>
        <a:bodyPr/>
        <a:lstStyle/>
        <a:p>
          <a:endParaRPr lang="cs-CZ"/>
        </a:p>
      </dgm:t>
    </dgm:pt>
    <dgm:pt modelId="{2D933DCE-BBEA-46A5-98BC-CA41A7DBB761}" type="pres">
      <dgm:prSet presAssocID="{DAAD5A11-3EBC-47AE-AB1C-4F1B938732A7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3A73299-62A4-4767-8E25-C16133A0B902}" type="pres">
      <dgm:prSet presAssocID="{FFA013E9-5C5D-404D-8688-08171EA7A387}" presName="circle1" presStyleLbl="node1" presStyleIdx="0" presStyleCnt="5"/>
      <dgm:spPr/>
    </dgm:pt>
    <dgm:pt modelId="{EE30B2AF-DDC9-42DB-9092-5595C6257A57}" type="pres">
      <dgm:prSet presAssocID="{FFA013E9-5C5D-404D-8688-08171EA7A387}" presName="space" presStyleCnt="0"/>
      <dgm:spPr/>
    </dgm:pt>
    <dgm:pt modelId="{E1DA18CB-4B0A-4D0C-9459-15C4B327891F}" type="pres">
      <dgm:prSet presAssocID="{FFA013E9-5C5D-404D-8688-08171EA7A387}" presName="rect1" presStyleLbl="alignAcc1" presStyleIdx="0" presStyleCnt="5"/>
      <dgm:spPr/>
      <dgm:t>
        <a:bodyPr/>
        <a:lstStyle/>
        <a:p>
          <a:endParaRPr lang="cs-CZ"/>
        </a:p>
      </dgm:t>
    </dgm:pt>
    <dgm:pt modelId="{29996EEB-8589-4AED-9C98-E2204A026234}" type="pres">
      <dgm:prSet presAssocID="{A4836DAF-3E6B-4198-A089-B3C0D0384F2B}" presName="vertSpace2" presStyleLbl="node1" presStyleIdx="0" presStyleCnt="5"/>
      <dgm:spPr/>
    </dgm:pt>
    <dgm:pt modelId="{056AE7B2-579D-40D1-A57C-4E33BFED76BE}" type="pres">
      <dgm:prSet presAssocID="{A4836DAF-3E6B-4198-A089-B3C0D0384F2B}" presName="circle2" presStyleLbl="node1" presStyleIdx="1" presStyleCnt="5"/>
      <dgm:spPr/>
    </dgm:pt>
    <dgm:pt modelId="{4F0AD45D-7E6A-4C4A-90DF-90E27C4B175D}" type="pres">
      <dgm:prSet presAssocID="{A4836DAF-3E6B-4198-A089-B3C0D0384F2B}" presName="rect2" presStyleLbl="alignAcc1" presStyleIdx="1" presStyleCnt="5"/>
      <dgm:spPr/>
      <dgm:t>
        <a:bodyPr/>
        <a:lstStyle/>
        <a:p>
          <a:endParaRPr lang="cs-CZ"/>
        </a:p>
      </dgm:t>
    </dgm:pt>
    <dgm:pt modelId="{1804A346-BBD3-438B-AE0F-7BEBB1E2AF96}" type="pres">
      <dgm:prSet presAssocID="{1D895EAB-76A7-41C6-9C6C-7D303AD4C23C}" presName="vertSpace3" presStyleLbl="node1" presStyleIdx="1" presStyleCnt="5"/>
      <dgm:spPr/>
    </dgm:pt>
    <dgm:pt modelId="{60CB9877-708D-4C64-AA73-CFD3F3076BC2}" type="pres">
      <dgm:prSet presAssocID="{1D895EAB-76A7-41C6-9C6C-7D303AD4C23C}" presName="circle3" presStyleLbl="node1" presStyleIdx="2" presStyleCnt="5"/>
      <dgm:spPr/>
    </dgm:pt>
    <dgm:pt modelId="{347D85BD-7382-4413-9298-D06CC996458A}" type="pres">
      <dgm:prSet presAssocID="{1D895EAB-76A7-41C6-9C6C-7D303AD4C23C}" presName="rect3" presStyleLbl="alignAcc1" presStyleIdx="2" presStyleCnt="5"/>
      <dgm:spPr/>
      <dgm:t>
        <a:bodyPr/>
        <a:lstStyle/>
        <a:p>
          <a:endParaRPr lang="cs-CZ"/>
        </a:p>
      </dgm:t>
    </dgm:pt>
    <dgm:pt modelId="{C4DD5B9C-4D9E-449D-A063-107A759DF3D1}" type="pres">
      <dgm:prSet presAssocID="{D9242A4C-F33A-42E2-BFA4-EC80805DCD32}" presName="vertSpace4" presStyleLbl="node1" presStyleIdx="2" presStyleCnt="5"/>
      <dgm:spPr/>
    </dgm:pt>
    <dgm:pt modelId="{CD515E15-5457-47F2-8109-A2A59D66C930}" type="pres">
      <dgm:prSet presAssocID="{D9242A4C-F33A-42E2-BFA4-EC80805DCD32}" presName="circle4" presStyleLbl="node1" presStyleIdx="3" presStyleCnt="5"/>
      <dgm:spPr/>
    </dgm:pt>
    <dgm:pt modelId="{7DDB6D97-C311-42E1-B77C-B194BAE75773}" type="pres">
      <dgm:prSet presAssocID="{D9242A4C-F33A-42E2-BFA4-EC80805DCD32}" presName="rect4" presStyleLbl="alignAcc1" presStyleIdx="3" presStyleCnt="5" custLinFactNeighborX="-33" custLinFactNeighborY="-4247"/>
      <dgm:spPr/>
      <dgm:t>
        <a:bodyPr/>
        <a:lstStyle/>
        <a:p>
          <a:endParaRPr lang="cs-CZ"/>
        </a:p>
      </dgm:t>
    </dgm:pt>
    <dgm:pt modelId="{DE2B4424-17B1-4404-A13F-04051C43B79D}" type="pres">
      <dgm:prSet presAssocID="{ABD4D77B-BA54-4DFB-A762-4C734220F9AA}" presName="vertSpace5" presStyleLbl="node1" presStyleIdx="3" presStyleCnt="5"/>
      <dgm:spPr/>
    </dgm:pt>
    <dgm:pt modelId="{555607BD-8A1D-4EBB-825A-8C74A1FB0FFC}" type="pres">
      <dgm:prSet presAssocID="{ABD4D77B-BA54-4DFB-A762-4C734220F9AA}" presName="circle5" presStyleLbl="node1" presStyleIdx="4" presStyleCnt="5"/>
      <dgm:spPr/>
    </dgm:pt>
    <dgm:pt modelId="{AAB7E4A6-9D01-402C-9D7A-6D30767F0B58}" type="pres">
      <dgm:prSet presAssocID="{ABD4D77B-BA54-4DFB-A762-4C734220F9AA}" presName="rect5" presStyleLbl="alignAcc1" presStyleIdx="4" presStyleCnt="5" custLinFactNeighborX="-244" custLinFactNeighborY="-970"/>
      <dgm:spPr/>
      <dgm:t>
        <a:bodyPr/>
        <a:lstStyle/>
        <a:p>
          <a:endParaRPr lang="cs-CZ"/>
        </a:p>
      </dgm:t>
    </dgm:pt>
    <dgm:pt modelId="{359A210A-E8C9-4FD6-9BC7-434F4455A6B5}" type="pres">
      <dgm:prSet presAssocID="{FFA013E9-5C5D-404D-8688-08171EA7A387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6B74B1E-3C18-4C06-BA03-CB2EB266F8FF}" type="pres">
      <dgm:prSet presAssocID="{A4836DAF-3E6B-4198-A089-B3C0D0384F2B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4413E88-B296-45A5-9057-6B5765B63A8F}" type="pres">
      <dgm:prSet presAssocID="{1D895EAB-76A7-41C6-9C6C-7D303AD4C23C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434D34-FA65-40B0-A4CE-3A1E2B14A215}" type="pres">
      <dgm:prSet presAssocID="{D9242A4C-F33A-42E2-BFA4-EC80805DCD32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6703DA5-6D74-4C8B-9C82-31DC93531BC2}" type="pres">
      <dgm:prSet presAssocID="{ABD4D77B-BA54-4DFB-A762-4C734220F9AA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CAD6C41-EBA6-44D9-85F8-2D8A78C9049F}" type="presOf" srcId="{FFA013E9-5C5D-404D-8688-08171EA7A387}" destId="{E1DA18CB-4B0A-4D0C-9459-15C4B327891F}" srcOrd="0" destOrd="0" presId="urn:microsoft.com/office/officeart/2005/8/layout/target3"/>
    <dgm:cxn modelId="{07F8B321-4601-47F8-9FC7-9285D49D4F39}" srcId="{DAAD5A11-3EBC-47AE-AB1C-4F1B938732A7}" destId="{A4836DAF-3E6B-4198-A089-B3C0D0384F2B}" srcOrd="1" destOrd="0" parTransId="{25349BB8-8767-4DFD-A7A6-CAA0F89787D4}" sibTransId="{BBC1BC97-A9EC-4C3D-ADAF-532BBD85B7D8}"/>
    <dgm:cxn modelId="{518099A6-7684-423A-A846-BA4BAD340A92}" srcId="{DAAD5A11-3EBC-47AE-AB1C-4F1B938732A7}" destId="{FFA013E9-5C5D-404D-8688-08171EA7A387}" srcOrd="0" destOrd="0" parTransId="{1B7DEDFA-99C9-4AB3-BF71-AAD457E2A0F0}" sibTransId="{21AEB457-3378-4229-AB40-4E994A8F4ECE}"/>
    <dgm:cxn modelId="{4D19ECE5-F235-4617-A551-7E73DEE1DBCB}" srcId="{DAAD5A11-3EBC-47AE-AB1C-4F1B938732A7}" destId="{ABD4D77B-BA54-4DFB-A762-4C734220F9AA}" srcOrd="4" destOrd="0" parTransId="{B23C100F-6F07-4054-865D-A83554B9640D}" sibTransId="{820AB950-D65D-44AA-960C-BF27BDEDE2CC}"/>
    <dgm:cxn modelId="{D22FD485-A233-4D3D-8A1F-43AA2FB1E13F}" type="presOf" srcId="{FFA013E9-5C5D-404D-8688-08171EA7A387}" destId="{359A210A-E8C9-4FD6-9BC7-434F4455A6B5}" srcOrd="1" destOrd="0" presId="urn:microsoft.com/office/officeart/2005/8/layout/target3"/>
    <dgm:cxn modelId="{52C5D64D-D0F9-4EC6-8253-6F48D1E50A77}" type="presOf" srcId="{ABD4D77B-BA54-4DFB-A762-4C734220F9AA}" destId="{A6703DA5-6D74-4C8B-9C82-31DC93531BC2}" srcOrd="1" destOrd="0" presId="urn:microsoft.com/office/officeart/2005/8/layout/target3"/>
    <dgm:cxn modelId="{1CFC3FBE-755E-4BC2-97B2-06D285A42A79}" type="presOf" srcId="{D9242A4C-F33A-42E2-BFA4-EC80805DCD32}" destId="{5A434D34-FA65-40B0-A4CE-3A1E2B14A215}" srcOrd="1" destOrd="0" presId="urn:microsoft.com/office/officeart/2005/8/layout/target3"/>
    <dgm:cxn modelId="{4D06FF70-4A36-41E3-8461-35C91713834E}" type="presOf" srcId="{D9242A4C-F33A-42E2-BFA4-EC80805DCD32}" destId="{7DDB6D97-C311-42E1-B77C-B194BAE75773}" srcOrd="0" destOrd="0" presId="urn:microsoft.com/office/officeart/2005/8/layout/target3"/>
    <dgm:cxn modelId="{55B8808F-1E92-42E6-9A01-D81E259B1DBF}" type="presOf" srcId="{1D895EAB-76A7-41C6-9C6C-7D303AD4C23C}" destId="{94413E88-B296-45A5-9057-6B5765B63A8F}" srcOrd="1" destOrd="0" presId="urn:microsoft.com/office/officeart/2005/8/layout/target3"/>
    <dgm:cxn modelId="{01224E63-A445-4009-B272-B01124C108CA}" type="presOf" srcId="{1D895EAB-76A7-41C6-9C6C-7D303AD4C23C}" destId="{347D85BD-7382-4413-9298-D06CC996458A}" srcOrd="0" destOrd="0" presId="urn:microsoft.com/office/officeart/2005/8/layout/target3"/>
    <dgm:cxn modelId="{4067DCCC-0B63-456A-9628-593433D85F57}" type="presOf" srcId="{DAAD5A11-3EBC-47AE-AB1C-4F1B938732A7}" destId="{2D933DCE-BBEA-46A5-98BC-CA41A7DBB761}" srcOrd="0" destOrd="0" presId="urn:microsoft.com/office/officeart/2005/8/layout/target3"/>
    <dgm:cxn modelId="{A4147C4B-F3B2-43F9-90E4-D54994ABCFA9}" type="presOf" srcId="{A4836DAF-3E6B-4198-A089-B3C0D0384F2B}" destId="{4F0AD45D-7E6A-4C4A-90DF-90E27C4B175D}" srcOrd="0" destOrd="0" presId="urn:microsoft.com/office/officeart/2005/8/layout/target3"/>
    <dgm:cxn modelId="{B2C82355-7050-49C5-8F88-162BEDA66003}" srcId="{DAAD5A11-3EBC-47AE-AB1C-4F1B938732A7}" destId="{1D895EAB-76A7-41C6-9C6C-7D303AD4C23C}" srcOrd="2" destOrd="0" parTransId="{87FE4BC2-61B7-471C-8B78-5D86641E63A8}" sibTransId="{C4D425EA-0E87-49C8-84AC-AC71AFF482DE}"/>
    <dgm:cxn modelId="{F7BDE4F3-5C00-4B8C-AFAA-1B7447ED0D98}" type="presOf" srcId="{ABD4D77B-BA54-4DFB-A762-4C734220F9AA}" destId="{AAB7E4A6-9D01-402C-9D7A-6D30767F0B58}" srcOrd="0" destOrd="0" presId="urn:microsoft.com/office/officeart/2005/8/layout/target3"/>
    <dgm:cxn modelId="{FD86FBFE-660C-4329-9810-D4C37BBE3277}" srcId="{DAAD5A11-3EBC-47AE-AB1C-4F1B938732A7}" destId="{D9242A4C-F33A-42E2-BFA4-EC80805DCD32}" srcOrd="3" destOrd="0" parTransId="{5519F7B6-B010-4CFE-B121-A5CCD896A478}" sibTransId="{A72F31FF-F91E-4CC5-B39B-84CB78F86E6F}"/>
    <dgm:cxn modelId="{1BDC7E80-FC96-4AA9-A058-BDA34E3EA935}" type="presOf" srcId="{A4836DAF-3E6B-4198-A089-B3C0D0384F2B}" destId="{36B74B1E-3C18-4C06-BA03-CB2EB266F8FF}" srcOrd="1" destOrd="0" presId="urn:microsoft.com/office/officeart/2005/8/layout/target3"/>
    <dgm:cxn modelId="{0AA6DE3C-7C21-41B7-BA17-AEF40DA602F6}" type="presParOf" srcId="{2D933DCE-BBEA-46A5-98BC-CA41A7DBB761}" destId="{D3A73299-62A4-4767-8E25-C16133A0B902}" srcOrd="0" destOrd="0" presId="urn:microsoft.com/office/officeart/2005/8/layout/target3"/>
    <dgm:cxn modelId="{56E4D951-55C8-443D-A86F-CADD1ABBA5DE}" type="presParOf" srcId="{2D933DCE-BBEA-46A5-98BC-CA41A7DBB761}" destId="{EE30B2AF-DDC9-42DB-9092-5595C6257A57}" srcOrd="1" destOrd="0" presId="urn:microsoft.com/office/officeart/2005/8/layout/target3"/>
    <dgm:cxn modelId="{81F30DC6-A0BD-419B-B172-EE89678CE066}" type="presParOf" srcId="{2D933DCE-BBEA-46A5-98BC-CA41A7DBB761}" destId="{E1DA18CB-4B0A-4D0C-9459-15C4B327891F}" srcOrd="2" destOrd="0" presId="urn:microsoft.com/office/officeart/2005/8/layout/target3"/>
    <dgm:cxn modelId="{8ECE883A-76F1-4D68-9F20-9DFE9BEA09C2}" type="presParOf" srcId="{2D933DCE-BBEA-46A5-98BC-CA41A7DBB761}" destId="{29996EEB-8589-4AED-9C98-E2204A026234}" srcOrd="3" destOrd="0" presId="urn:microsoft.com/office/officeart/2005/8/layout/target3"/>
    <dgm:cxn modelId="{1C0AC179-97B9-4FB1-9611-9B5E9BD42E35}" type="presParOf" srcId="{2D933DCE-BBEA-46A5-98BC-CA41A7DBB761}" destId="{056AE7B2-579D-40D1-A57C-4E33BFED76BE}" srcOrd="4" destOrd="0" presId="urn:microsoft.com/office/officeart/2005/8/layout/target3"/>
    <dgm:cxn modelId="{39D535E1-0DEC-4866-97F2-DC710CF9F784}" type="presParOf" srcId="{2D933DCE-BBEA-46A5-98BC-CA41A7DBB761}" destId="{4F0AD45D-7E6A-4C4A-90DF-90E27C4B175D}" srcOrd="5" destOrd="0" presId="urn:microsoft.com/office/officeart/2005/8/layout/target3"/>
    <dgm:cxn modelId="{EAE687F8-3E5B-4857-8190-A625E27D4B08}" type="presParOf" srcId="{2D933DCE-BBEA-46A5-98BC-CA41A7DBB761}" destId="{1804A346-BBD3-438B-AE0F-7BEBB1E2AF96}" srcOrd="6" destOrd="0" presId="urn:microsoft.com/office/officeart/2005/8/layout/target3"/>
    <dgm:cxn modelId="{0F0B0BA2-FAC2-4FDE-BAF1-022763B513B0}" type="presParOf" srcId="{2D933DCE-BBEA-46A5-98BC-CA41A7DBB761}" destId="{60CB9877-708D-4C64-AA73-CFD3F3076BC2}" srcOrd="7" destOrd="0" presId="urn:microsoft.com/office/officeart/2005/8/layout/target3"/>
    <dgm:cxn modelId="{22ABF295-47BE-4EC6-BC88-1453BCD5B666}" type="presParOf" srcId="{2D933DCE-BBEA-46A5-98BC-CA41A7DBB761}" destId="{347D85BD-7382-4413-9298-D06CC996458A}" srcOrd="8" destOrd="0" presId="urn:microsoft.com/office/officeart/2005/8/layout/target3"/>
    <dgm:cxn modelId="{D4407CF0-6DDB-4FDE-BE00-8C47B6FE52D8}" type="presParOf" srcId="{2D933DCE-BBEA-46A5-98BC-CA41A7DBB761}" destId="{C4DD5B9C-4D9E-449D-A063-107A759DF3D1}" srcOrd="9" destOrd="0" presId="urn:microsoft.com/office/officeart/2005/8/layout/target3"/>
    <dgm:cxn modelId="{C0EF8252-A00D-42E9-A496-AA00C6677AB7}" type="presParOf" srcId="{2D933DCE-BBEA-46A5-98BC-CA41A7DBB761}" destId="{CD515E15-5457-47F2-8109-A2A59D66C930}" srcOrd="10" destOrd="0" presId="urn:microsoft.com/office/officeart/2005/8/layout/target3"/>
    <dgm:cxn modelId="{E009D041-7231-4505-B742-C4483B4DA041}" type="presParOf" srcId="{2D933DCE-BBEA-46A5-98BC-CA41A7DBB761}" destId="{7DDB6D97-C311-42E1-B77C-B194BAE75773}" srcOrd="11" destOrd="0" presId="urn:microsoft.com/office/officeart/2005/8/layout/target3"/>
    <dgm:cxn modelId="{74022B69-3A48-4715-9990-1EDA32720B9A}" type="presParOf" srcId="{2D933DCE-BBEA-46A5-98BC-CA41A7DBB761}" destId="{DE2B4424-17B1-4404-A13F-04051C43B79D}" srcOrd="12" destOrd="0" presId="urn:microsoft.com/office/officeart/2005/8/layout/target3"/>
    <dgm:cxn modelId="{29E77536-0B97-4131-81E2-E916D650603D}" type="presParOf" srcId="{2D933DCE-BBEA-46A5-98BC-CA41A7DBB761}" destId="{555607BD-8A1D-4EBB-825A-8C74A1FB0FFC}" srcOrd="13" destOrd="0" presId="urn:microsoft.com/office/officeart/2005/8/layout/target3"/>
    <dgm:cxn modelId="{A2F189DC-DBB2-488E-BA95-AC448F0B05E1}" type="presParOf" srcId="{2D933DCE-BBEA-46A5-98BC-CA41A7DBB761}" destId="{AAB7E4A6-9D01-402C-9D7A-6D30767F0B58}" srcOrd="14" destOrd="0" presId="urn:microsoft.com/office/officeart/2005/8/layout/target3"/>
    <dgm:cxn modelId="{F4BD3562-BB1C-47FB-96B9-FD7180C7DE7F}" type="presParOf" srcId="{2D933DCE-BBEA-46A5-98BC-CA41A7DBB761}" destId="{359A210A-E8C9-4FD6-9BC7-434F4455A6B5}" srcOrd="15" destOrd="0" presId="urn:microsoft.com/office/officeart/2005/8/layout/target3"/>
    <dgm:cxn modelId="{D9D9936E-E900-4F7C-B341-D93114CAEF9F}" type="presParOf" srcId="{2D933DCE-BBEA-46A5-98BC-CA41A7DBB761}" destId="{36B74B1E-3C18-4C06-BA03-CB2EB266F8FF}" srcOrd="16" destOrd="0" presId="urn:microsoft.com/office/officeart/2005/8/layout/target3"/>
    <dgm:cxn modelId="{0695AE28-50D8-4C8F-A22A-B5D357B00DEF}" type="presParOf" srcId="{2D933DCE-BBEA-46A5-98BC-CA41A7DBB761}" destId="{94413E88-B296-45A5-9057-6B5765B63A8F}" srcOrd="17" destOrd="0" presId="urn:microsoft.com/office/officeart/2005/8/layout/target3"/>
    <dgm:cxn modelId="{A88B921F-A647-401D-B87E-E2018C55E74A}" type="presParOf" srcId="{2D933DCE-BBEA-46A5-98BC-CA41A7DBB761}" destId="{5A434D34-FA65-40B0-A4CE-3A1E2B14A215}" srcOrd="18" destOrd="0" presId="urn:microsoft.com/office/officeart/2005/8/layout/target3"/>
    <dgm:cxn modelId="{859C1747-9310-4EB4-AECF-A755623BAEDF}" type="presParOf" srcId="{2D933DCE-BBEA-46A5-98BC-CA41A7DBB761}" destId="{A6703DA5-6D74-4C8B-9C82-31DC93531BC2}" srcOrd="19" destOrd="0" presId="urn:microsoft.com/office/officeart/2005/8/layout/target3"/>
  </dgm:cxnLst>
  <dgm:bg/>
  <dgm:whole/>
</dgm:dataModel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F24878-B8DA-4604-88F2-D76C5D8CF762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42F7009-D59C-456C-92F0-30870411F9EC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Styl výše uvedené tabulky pro doplnění informací k materiálu si můžete zvolit sami. Důležité je dodržet náležitosti v ní uvedené.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EF3795-EFB7-4C9C-A14D-33E323938D8D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7789946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3A1F588E-E79B-4F49-97D9-9131865DFDC2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C3019403-CF20-4771-A7F0-9E84E7AFE4E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3A1F588E-E79B-4F49-97D9-9131865DFDC2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C3019403-CF20-4771-A7F0-9E84E7AFE4E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3A1F588E-E79B-4F49-97D9-9131865DFDC2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C3019403-CF20-4771-A7F0-9E84E7AFE4E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1F588E-E79B-4F49-97D9-9131865DFDC2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019403-CF20-4771-A7F0-9E84E7AFE4E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1F588E-E79B-4F49-97D9-9131865DFDC2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019403-CF20-4771-A7F0-9E84E7AFE4E0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3A1F588E-E79B-4F49-97D9-9131865DFDC2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C3019403-CF20-4771-A7F0-9E84E7AFE4E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1F588E-E79B-4F49-97D9-9131865DFDC2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019403-CF20-4771-A7F0-9E84E7AFE4E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3A1F588E-E79B-4F49-97D9-9131865DFDC2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C3019403-CF20-4771-A7F0-9E84E7AFE4E0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3A1F588E-E79B-4F49-97D9-9131865DFDC2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C3019403-CF20-4771-A7F0-9E84E7AFE4E0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1F588E-E79B-4F49-97D9-9131865DFDC2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019403-CF20-4771-A7F0-9E84E7AFE4E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1F588E-E79B-4F49-97D9-9131865DFDC2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019403-CF20-4771-A7F0-9E84E7AFE4E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3A1F588E-E79B-4F49-97D9-9131865DFDC2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C3019403-CF20-4771-A7F0-9E84E7AFE4E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3997338102"/>
              </p:ext>
            </p:extLst>
          </p:nvPr>
        </p:nvGraphicFramePr>
        <p:xfrm>
          <a:off x="571472" y="500043"/>
          <a:ext cx="8143932" cy="27860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67008" y="3717032"/>
            <a:ext cx="7776864" cy="1464568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946" y="3717032"/>
            <a:ext cx="8627458" cy="1926546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41702587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Anotace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Prezentace slouží k učivu na téma: Rostlinstvo a živočišstvo Evropy </a:t>
            </a:r>
          </a:p>
          <a:p>
            <a:r>
              <a:rPr lang="cs-CZ" dirty="0" smtClean="0"/>
              <a:t>Slide 3 – žák doplní věty na základě výukového rozhovoru s učitelem</a:t>
            </a:r>
          </a:p>
          <a:p>
            <a:r>
              <a:rPr lang="cs-CZ" dirty="0" smtClean="0"/>
              <a:t>Slide 4 –  výukový rozhovor s žáky, samostatná práce žáka s učebnicí, poté společná kontrola 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Živočichové a rostliny Evropy 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1828800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i="1" u="sng" dirty="0" smtClean="0"/>
              <a:t>Doplň: </a:t>
            </a:r>
          </a:p>
          <a:p>
            <a:r>
              <a:rPr lang="cs-CZ" dirty="0" smtClean="0"/>
              <a:t>Na základě ____________ podnebí se vyskytují oblasti s typickými zástupci živočichů a ________</a:t>
            </a:r>
          </a:p>
          <a:p>
            <a:r>
              <a:rPr lang="cs-CZ" b="1" dirty="0" smtClean="0"/>
              <a:t>Vegetace</a:t>
            </a:r>
            <a:r>
              <a:rPr lang="cs-CZ" dirty="0" smtClean="0"/>
              <a:t> – rostlinstvo v určité oblasti </a:t>
            </a: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/>
              <a:t>Živočichové a rostliny Evropy </a:t>
            </a:r>
            <a:r>
              <a:rPr lang="cs-CZ" b="1" dirty="0" smtClean="0"/>
              <a:t> - spoj dvojice 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14282" y="3071810"/>
            <a:ext cx="2500330" cy="642942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214282" y="4572008"/>
            <a:ext cx="2500330" cy="642942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285720" y="1857364"/>
            <a:ext cx="2500330" cy="642942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142844" y="6000768"/>
            <a:ext cx="2857488" cy="642942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Zaoblený obdélník 7"/>
          <p:cNvSpPr/>
          <p:nvPr/>
        </p:nvSpPr>
        <p:spPr>
          <a:xfrm>
            <a:off x="4857752" y="1500174"/>
            <a:ext cx="3786214" cy="857256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Zaoblený obdélník 8"/>
          <p:cNvSpPr/>
          <p:nvPr/>
        </p:nvSpPr>
        <p:spPr>
          <a:xfrm>
            <a:off x="4857752" y="2857496"/>
            <a:ext cx="3786214" cy="857256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Zaoblený obdélník 9"/>
          <p:cNvSpPr/>
          <p:nvPr/>
        </p:nvSpPr>
        <p:spPr>
          <a:xfrm>
            <a:off x="4857752" y="4357694"/>
            <a:ext cx="3786214" cy="857256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Zaoblený obdélník 10"/>
          <p:cNvSpPr/>
          <p:nvPr/>
        </p:nvSpPr>
        <p:spPr>
          <a:xfrm>
            <a:off x="4857752" y="5715016"/>
            <a:ext cx="3786214" cy="857256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extovéPole 11"/>
          <p:cNvSpPr txBox="1"/>
          <p:nvPr/>
        </p:nvSpPr>
        <p:spPr>
          <a:xfrm>
            <a:off x="357158" y="1857364"/>
            <a:ext cx="228601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Severní Evropa – TUNDRA </a:t>
            </a:r>
            <a:endParaRPr lang="cs-CZ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072066" y="1643050"/>
            <a:ext cx="342902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Původně suchomilné trávy, nyní pole, sysel 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85720" y="3143248"/>
            <a:ext cx="235745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Většina Evropy – les </a:t>
            </a:r>
            <a:endParaRPr lang="cs-CZ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072066" y="2928934"/>
            <a:ext cx="350046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Mechy, lišejníky, zakrslé břízy, sob, polární liška 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85720" y="4643446"/>
            <a:ext cx="235745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Jihovýchodní Evropa – step </a:t>
            </a:r>
            <a:endParaRPr lang="cs-CZ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5000628" y="4429132"/>
            <a:ext cx="35719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Jehličnaté, smíšené a listnaté lesy, medvěd, los, srnec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214282" y="6000768"/>
            <a:ext cx="292892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Pobřeží Středozemního moře </a:t>
            </a:r>
            <a:endParaRPr lang="cs-CZ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5000628" y="5786454"/>
            <a:ext cx="342902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Stále zelené keře, myrty, citrusy, fíky, olivy</a:t>
            </a: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Zdroj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1800" dirty="0" smtClean="0"/>
              <a:t>Chalupa P., Štiková V., Vlastivěda 5 Česká republika součást Evropy, Nová škola, 2004 </a:t>
            </a:r>
          </a:p>
          <a:p>
            <a:r>
              <a:rPr lang="cs-CZ" sz="1800" dirty="0" smtClean="0"/>
              <a:t>Štiková V., </a:t>
            </a:r>
            <a:r>
              <a:rPr lang="cs-CZ" sz="1800" dirty="0" err="1" smtClean="0"/>
              <a:t>Tabarková</a:t>
            </a:r>
            <a:r>
              <a:rPr lang="cs-CZ" sz="1800" dirty="0" smtClean="0"/>
              <a:t> J., Vlastivěda 5 pracovní sešit pro 5. ročník základní školy, Nová škola, 2004</a:t>
            </a:r>
          </a:p>
          <a:p>
            <a:pPr>
              <a:buNone/>
            </a:pPr>
            <a:endParaRPr lang="cs-CZ" sz="1200" dirty="0" smtClean="0"/>
          </a:p>
          <a:p>
            <a:pPr>
              <a:buNone/>
            </a:pPr>
            <a:endParaRPr lang="cs-CZ" sz="1200" dirty="0"/>
          </a:p>
          <a:p>
            <a:endParaRPr lang="cs-CZ" sz="1200" dirty="0" smtClean="0"/>
          </a:p>
          <a:p>
            <a:endParaRPr lang="cs-CZ" sz="1200" dirty="0" smtClean="0"/>
          </a:p>
        </p:txBody>
      </p:sp>
    </p:spTree>
    <p:extLst>
      <p:ext uri="{BB962C8B-B14F-4D97-AF65-F5344CB8AC3E}">
        <p14:creationId xmlns:p14="http://schemas.microsoft.com/office/powerpoint/2010/main" xmlns="" val="314374558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34</TotalTime>
  <Words>233</Words>
  <Application>Microsoft Office PowerPoint</Application>
  <PresentationFormat>Předvádění na obrazovce (4:3)</PresentationFormat>
  <Paragraphs>29</Paragraphs>
  <Slides>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Arkýř</vt:lpstr>
      <vt:lpstr>Snímek 1</vt:lpstr>
      <vt:lpstr>Anotace</vt:lpstr>
      <vt:lpstr>Živočichové a rostliny Evropy </vt:lpstr>
      <vt:lpstr>Živočichové a rostliny Evropy  - spoj dvojice </vt:lpstr>
      <vt:lpstr>Zdroj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Ladka</dc:creator>
  <cp:lastModifiedBy>Ladka</cp:lastModifiedBy>
  <cp:revision>4</cp:revision>
  <dcterms:created xsi:type="dcterms:W3CDTF">2013-06-24T12:43:20Z</dcterms:created>
  <dcterms:modified xsi:type="dcterms:W3CDTF">2013-06-24T13:18:04Z</dcterms:modified>
</cp:coreProperties>
</file>