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VY_32_INOVACE_23_18_20  Práce s mapou – Evropa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5E3154A-A7B2-4CAD-8403-15AD0737A88E}" type="presOf" srcId="{1D895EAB-76A7-41C6-9C6C-7D303AD4C23C}" destId="{347D85BD-7382-4413-9298-D06CC996458A}" srcOrd="0" destOrd="0" presId="urn:microsoft.com/office/officeart/2005/8/layout/target3"/>
    <dgm:cxn modelId="{5F8D1459-2A17-49C4-81E4-7EB5BC6DB0EA}" type="presOf" srcId="{DAAD5A11-3EBC-47AE-AB1C-4F1B938732A7}" destId="{2D933DCE-BBEA-46A5-98BC-CA41A7DBB761}" srcOrd="0" destOrd="0" presId="urn:microsoft.com/office/officeart/2005/8/layout/target3"/>
    <dgm:cxn modelId="{DF829857-8D10-498E-8846-781EBF2245C8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560E46B-67D0-4577-A4BA-1B847EA23157}" type="presOf" srcId="{D9242A4C-F33A-42E2-BFA4-EC80805DCD32}" destId="{5A434D34-FA65-40B0-A4CE-3A1E2B14A215}" srcOrd="1" destOrd="0" presId="urn:microsoft.com/office/officeart/2005/8/layout/target3"/>
    <dgm:cxn modelId="{EB321743-0C56-48A9-8985-FE4A743407E0}" type="presOf" srcId="{1D895EAB-76A7-41C6-9C6C-7D303AD4C23C}" destId="{94413E88-B296-45A5-9057-6B5765B63A8F}" srcOrd="1" destOrd="0" presId="urn:microsoft.com/office/officeart/2005/8/layout/target3"/>
    <dgm:cxn modelId="{C3921463-D738-4C33-93FA-765EFB8D8058}" type="presOf" srcId="{ABD4D77B-BA54-4DFB-A762-4C734220F9AA}" destId="{A6703DA5-6D74-4C8B-9C82-31DC93531BC2}" srcOrd="1" destOrd="0" presId="urn:microsoft.com/office/officeart/2005/8/layout/target3"/>
    <dgm:cxn modelId="{8BA15D09-34A1-423B-AB88-510A79321197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BAA732B3-84E6-4EEE-9E34-D05170C04F4E}" type="presOf" srcId="{D9242A4C-F33A-42E2-BFA4-EC80805DCD32}" destId="{7DDB6D97-C311-42E1-B77C-B194BAE75773}" srcOrd="0" destOrd="0" presId="urn:microsoft.com/office/officeart/2005/8/layout/target3"/>
    <dgm:cxn modelId="{22F923CB-6CA7-41BA-A586-B6D1E6B0B192}" type="presOf" srcId="{A4836DAF-3E6B-4198-A089-B3C0D0384F2B}" destId="{4F0AD45D-7E6A-4C4A-90DF-90E27C4B175D}" srcOrd="0" destOrd="0" presId="urn:microsoft.com/office/officeart/2005/8/layout/target3"/>
    <dgm:cxn modelId="{6FB713DC-4008-4E4B-848B-D18D351A3ECC}" type="presOf" srcId="{FFA013E9-5C5D-404D-8688-08171EA7A387}" destId="{359A210A-E8C9-4FD6-9BC7-434F4455A6B5}" srcOrd="1" destOrd="0" presId="urn:microsoft.com/office/officeart/2005/8/layout/target3"/>
    <dgm:cxn modelId="{85C497B1-A5CC-4B52-B867-1540CF56CE0B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CC752D1-464F-4847-A724-8359575D65BE}" type="presParOf" srcId="{2D933DCE-BBEA-46A5-98BC-CA41A7DBB761}" destId="{D3A73299-62A4-4767-8E25-C16133A0B902}" srcOrd="0" destOrd="0" presId="urn:microsoft.com/office/officeart/2005/8/layout/target3"/>
    <dgm:cxn modelId="{53E81A62-5224-4AA5-96A8-EB9589F4A1CE}" type="presParOf" srcId="{2D933DCE-BBEA-46A5-98BC-CA41A7DBB761}" destId="{EE30B2AF-DDC9-42DB-9092-5595C6257A57}" srcOrd="1" destOrd="0" presId="urn:microsoft.com/office/officeart/2005/8/layout/target3"/>
    <dgm:cxn modelId="{DD30D506-BA81-4F53-B834-16E8B85C4CF1}" type="presParOf" srcId="{2D933DCE-BBEA-46A5-98BC-CA41A7DBB761}" destId="{E1DA18CB-4B0A-4D0C-9459-15C4B327891F}" srcOrd="2" destOrd="0" presId="urn:microsoft.com/office/officeart/2005/8/layout/target3"/>
    <dgm:cxn modelId="{7AB1B3F6-AE2E-416B-AAF8-E52F49463127}" type="presParOf" srcId="{2D933DCE-BBEA-46A5-98BC-CA41A7DBB761}" destId="{29996EEB-8589-4AED-9C98-E2204A026234}" srcOrd="3" destOrd="0" presId="urn:microsoft.com/office/officeart/2005/8/layout/target3"/>
    <dgm:cxn modelId="{B50FC35B-4CD3-4E22-A6F9-6192C8A5F202}" type="presParOf" srcId="{2D933DCE-BBEA-46A5-98BC-CA41A7DBB761}" destId="{056AE7B2-579D-40D1-A57C-4E33BFED76BE}" srcOrd="4" destOrd="0" presId="urn:microsoft.com/office/officeart/2005/8/layout/target3"/>
    <dgm:cxn modelId="{C46DBFFC-B44B-4564-A66D-020ACD9CD055}" type="presParOf" srcId="{2D933DCE-BBEA-46A5-98BC-CA41A7DBB761}" destId="{4F0AD45D-7E6A-4C4A-90DF-90E27C4B175D}" srcOrd="5" destOrd="0" presId="urn:microsoft.com/office/officeart/2005/8/layout/target3"/>
    <dgm:cxn modelId="{7DA10E13-7D31-47B2-9BE2-01BA130144CE}" type="presParOf" srcId="{2D933DCE-BBEA-46A5-98BC-CA41A7DBB761}" destId="{1804A346-BBD3-438B-AE0F-7BEBB1E2AF96}" srcOrd="6" destOrd="0" presId="urn:microsoft.com/office/officeart/2005/8/layout/target3"/>
    <dgm:cxn modelId="{3359ECAD-2714-48D8-B84F-7B429F692CCF}" type="presParOf" srcId="{2D933DCE-BBEA-46A5-98BC-CA41A7DBB761}" destId="{60CB9877-708D-4C64-AA73-CFD3F3076BC2}" srcOrd="7" destOrd="0" presId="urn:microsoft.com/office/officeart/2005/8/layout/target3"/>
    <dgm:cxn modelId="{4AC66105-2EE1-4270-BA64-06014A19B7B9}" type="presParOf" srcId="{2D933DCE-BBEA-46A5-98BC-CA41A7DBB761}" destId="{347D85BD-7382-4413-9298-D06CC996458A}" srcOrd="8" destOrd="0" presId="urn:microsoft.com/office/officeart/2005/8/layout/target3"/>
    <dgm:cxn modelId="{59EA7A29-F869-4053-8425-A65C57500DE5}" type="presParOf" srcId="{2D933DCE-BBEA-46A5-98BC-CA41A7DBB761}" destId="{C4DD5B9C-4D9E-449D-A063-107A759DF3D1}" srcOrd="9" destOrd="0" presId="urn:microsoft.com/office/officeart/2005/8/layout/target3"/>
    <dgm:cxn modelId="{792732A5-4D71-4272-91E1-5277A5276D9E}" type="presParOf" srcId="{2D933DCE-BBEA-46A5-98BC-CA41A7DBB761}" destId="{CD515E15-5457-47F2-8109-A2A59D66C930}" srcOrd="10" destOrd="0" presId="urn:microsoft.com/office/officeart/2005/8/layout/target3"/>
    <dgm:cxn modelId="{AF0FBA62-2099-4B8D-8539-FCF85C999D72}" type="presParOf" srcId="{2D933DCE-BBEA-46A5-98BC-CA41A7DBB761}" destId="{7DDB6D97-C311-42E1-B77C-B194BAE75773}" srcOrd="11" destOrd="0" presId="urn:microsoft.com/office/officeart/2005/8/layout/target3"/>
    <dgm:cxn modelId="{225C08D3-BB54-4BB1-8D2E-B747CA5CA7EE}" type="presParOf" srcId="{2D933DCE-BBEA-46A5-98BC-CA41A7DBB761}" destId="{DE2B4424-17B1-4404-A13F-04051C43B79D}" srcOrd="12" destOrd="0" presId="urn:microsoft.com/office/officeart/2005/8/layout/target3"/>
    <dgm:cxn modelId="{9A146B4D-E9E2-4385-AC9F-A7C8FAE2D131}" type="presParOf" srcId="{2D933DCE-BBEA-46A5-98BC-CA41A7DBB761}" destId="{555607BD-8A1D-4EBB-825A-8C74A1FB0FFC}" srcOrd="13" destOrd="0" presId="urn:microsoft.com/office/officeart/2005/8/layout/target3"/>
    <dgm:cxn modelId="{E07762E1-0D48-4ACF-899D-AFD6210F6523}" type="presParOf" srcId="{2D933DCE-BBEA-46A5-98BC-CA41A7DBB761}" destId="{AAB7E4A6-9D01-402C-9D7A-6D30767F0B58}" srcOrd="14" destOrd="0" presId="urn:microsoft.com/office/officeart/2005/8/layout/target3"/>
    <dgm:cxn modelId="{111E3C43-BB44-4189-8128-DCF64E459C6E}" type="presParOf" srcId="{2D933DCE-BBEA-46A5-98BC-CA41A7DBB761}" destId="{359A210A-E8C9-4FD6-9BC7-434F4455A6B5}" srcOrd="15" destOrd="0" presId="urn:microsoft.com/office/officeart/2005/8/layout/target3"/>
    <dgm:cxn modelId="{73A13FD1-037F-4925-B0DB-0F83BC842C0B}" type="presParOf" srcId="{2D933DCE-BBEA-46A5-98BC-CA41A7DBB761}" destId="{36B74B1E-3C18-4C06-BA03-CB2EB266F8FF}" srcOrd="16" destOrd="0" presId="urn:microsoft.com/office/officeart/2005/8/layout/target3"/>
    <dgm:cxn modelId="{D6F5E02F-4BEF-4D3A-85DD-C133F04C0142}" type="presParOf" srcId="{2D933DCE-BBEA-46A5-98BC-CA41A7DBB761}" destId="{94413E88-B296-45A5-9057-6B5765B63A8F}" srcOrd="17" destOrd="0" presId="urn:microsoft.com/office/officeart/2005/8/layout/target3"/>
    <dgm:cxn modelId="{8135B2A6-D8D7-4F28-961C-40FB7E59E8CD}" type="presParOf" srcId="{2D933DCE-BBEA-46A5-98BC-CA41A7DBB761}" destId="{5A434D34-FA65-40B0-A4CE-3A1E2B14A215}" srcOrd="18" destOrd="0" presId="urn:microsoft.com/office/officeart/2005/8/layout/target3"/>
    <dgm:cxn modelId="{BAEBB740-0158-4885-9D43-FAEB7C8F583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VY_32_INOVACE_23_18_20  Práce s mapou – Evropa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3D571-87F5-4585-920C-98F97869FCF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0A5F5-9EFC-4354-89D0-4612DAA94F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0417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097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649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21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66718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3289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291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56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2861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222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5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4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5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131065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13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procvičování učiva díky atlasu. Žák vyhledává v mapě správné odpovědi na otázky.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337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Práce s mapou – evropa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32656"/>
          </a:xfrm>
        </p:spPr>
        <p:txBody>
          <a:bodyPr/>
          <a:lstStyle/>
          <a:p>
            <a:r>
              <a:rPr lang="cs-CZ" b="1" i="1" dirty="0" smtClean="0"/>
              <a:t>1) K městům přiřaď řeky, kterými protékají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2"/>
            <a:ext cx="2448272" cy="40934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BUDAPEŠŤ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PAŘÍŽ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VARŠAVA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LONDÝN</a:t>
            </a:r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ŘÍM 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2276872"/>
            <a:ext cx="2664296" cy="39703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DUNAJ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SEINA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TEMŽE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VISLA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TIBERRA</a:t>
            </a:r>
          </a:p>
        </p:txBody>
      </p:sp>
    </p:spTree>
    <p:extLst>
      <p:ext uri="{BB962C8B-B14F-4D97-AF65-F5344CB8AC3E}">
        <p14:creationId xmlns:p14="http://schemas.microsoft.com/office/powerpoint/2010/main" val="2396632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 mapou – evropa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04664"/>
          </a:xfrm>
        </p:spPr>
        <p:txBody>
          <a:bodyPr/>
          <a:lstStyle/>
          <a:p>
            <a:r>
              <a:rPr lang="cs-CZ" b="1" i="1" u="sng" dirty="0" smtClean="0"/>
              <a:t>2) Ke státům přiřaď hlavní město </a:t>
            </a:r>
            <a:endParaRPr lang="cs-CZ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04864"/>
            <a:ext cx="2304256" cy="452431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ŠPANĚLSKO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ITÁLIE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NORSKO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ŘECKO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POLSKO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PORTUGALSKO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04864"/>
            <a:ext cx="2592288" cy="452431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VARŠAVA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ATHÉNY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MADRID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LISABON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ŘÍM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OSLO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975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 mapou – evropa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604664"/>
          </a:xfrm>
        </p:spPr>
        <p:txBody>
          <a:bodyPr/>
          <a:lstStyle/>
          <a:p>
            <a:r>
              <a:rPr lang="cs-CZ" b="1" i="1" u="sng" dirty="0" smtClean="0"/>
              <a:t>3) Vypiš sousední státy Německa </a:t>
            </a:r>
            <a:endParaRPr lang="cs-CZ" b="1" i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546" y="3140968"/>
            <a:ext cx="6696744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807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 mapou – evropa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964704"/>
          </a:xfrm>
        </p:spPr>
        <p:txBody>
          <a:bodyPr/>
          <a:lstStyle/>
          <a:p>
            <a:r>
              <a:rPr lang="cs-CZ" dirty="0" smtClean="0"/>
              <a:t>4</a:t>
            </a:r>
            <a:r>
              <a:rPr lang="cs-CZ" b="1" i="1" u="sng" dirty="0" smtClean="0"/>
              <a:t>) Vypiš státy, které mají na svém území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A) Alpy </a:t>
            </a:r>
            <a:r>
              <a:rPr lang="cs-CZ" dirty="0" smtClean="0"/>
              <a:t>				</a:t>
            </a:r>
            <a:r>
              <a:rPr lang="cs-CZ" b="1" dirty="0" smtClean="0"/>
              <a:t>B) Karpaty</a:t>
            </a:r>
          </a:p>
          <a:p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852936"/>
            <a:ext cx="2376264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780928"/>
            <a:ext cx="2160240" cy="14773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6756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r>
              <a:rPr lang="cs-CZ" sz="1800" dirty="0" smtClean="0"/>
              <a:t>Štiková V., </a:t>
            </a:r>
            <a:r>
              <a:rPr lang="cs-CZ" sz="1800" dirty="0" err="1" smtClean="0"/>
              <a:t>Tabarková</a:t>
            </a:r>
            <a:r>
              <a:rPr lang="cs-CZ" sz="1800" dirty="0" smtClean="0"/>
              <a:t> J., Vlastivěda 5 pracovní sešit pro 5. ročník základní školy, Nová škola, 2004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581285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203</Words>
  <Application>Microsoft Office PowerPoint</Application>
  <PresentationFormat>Předvádění na obrazovce (4:3)</PresentationFormat>
  <Paragraphs>85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Anotace</vt:lpstr>
      <vt:lpstr>Práce s mapou – evropa </vt:lpstr>
      <vt:lpstr>Práce s mapou – evropa </vt:lpstr>
      <vt:lpstr>Práce s mapou – evropa </vt:lpstr>
      <vt:lpstr>Práce s mapou – evropa 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</cp:revision>
  <dcterms:created xsi:type="dcterms:W3CDTF">2013-06-25T05:06:12Z</dcterms:created>
  <dcterms:modified xsi:type="dcterms:W3CDTF">2013-06-25T05:39:50Z</dcterms:modified>
</cp:coreProperties>
</file>