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Mgr. Ladislava Kobzová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VY_32_INOVACE_23_19_20  Práce s mapou – Česká republika   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PROJEKTU: 2674/21/7.1.4/2011  </a:t>
          </a:r>
          <a:endParaRPr lang="cs-CZ" sz="1200" dirty="0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TÉMA</a:t>
          </a:r>
          <a:r>
            <a:rPr lang="cs-CZ" sz="1000" dirty="0" smtClean="0"/>
            <a:t>:  </a:t>
          </a:r>
          <a:r>
            <a:rPr lang="cs-CZ" sz="1200" dirty="0" smtClean="0"/>
            <a:t>Česká republika jako součást Evropy </a:t>
          </a:r>
          <a:endParaRPr lang="cs-CZ" sz="1200" dirty="0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9AA7C9A-9D98-46D2-915E-19B0C77AFAFA}" type="presOf" srcId="{ABD4D77B-BA54-4DFB-A762-4C734220F9AA}" destId="{AAB7E4A6-9D01-402C-9D7A-6D30767F0B58}" srcOrd="0" destOrd="0" presId="urn:microsoft.com/office/officeart/2005/8/layout/target3"/>
    <dgm:cxn modelId="{E5889683-977D-4CC6-9B49-51963B813FD1}" type="presOf" srcId="{A4836DAF-3E6B-4198-A089-B3C0D0384F2B}" destId="{36B74B1E-3C18-4C06-BA03-CB2EB266F8FF}" srcOrd="1" destOrd="0" presId="urn:microsoft.com/office/officeart/2005/8/layout/target3"/>
    <dgm:cxn modelId="{7CEA7985-8210-4139-A3A6-2EA8A445C445}" type="presOf" srcId="{D9242A4C-F33A-42E2-BFA4-EC80805DCD32}" destId="{5A434D34-FA65-40B0-A4CE-3A1E2B14A215}" srcOrd="1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E3CB2207-6464-4D91-8881-4B4C3193F38E}" type="presOf" srcId="{ABD4D77B-BA54-4DFB-A762-4C734220F9AA}" destId="{A6703DA5-6D74-4C8B-9C82-31DC93531BC2}" srcOrd="1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73BABA30-0A75-4DB8-B995-24123184E8D9}" type="presOf" srcId="{FFA013E9-5C5D-404D-8688-08171EA7A387}" destId="{E1DA18CB-4B0A-4D0C-9459-15C4B327891F}" srcOrd="0" destOrd="0" presId="urn:microsoft.com/office/officeart/2005/8/layout/target3"/>
    <dgm:cxn modelId="{7A008286-F5DD-4AEE-AFD4-96C5330ECEAE}" type="presOf" srcId="{DAAD5A11-3EBC-47AE-AB1C-4F1B938732A7}" destId="{2D933DCE-BBEA-46A5-98BC-CA41A7DBB761}" srcOrd="0" destOrd="0" presId="urn:microsoft.com/office/officeart/2005/8/layout/target3"/>
    <dgm:cxn modelId="{EFC6100A-8845-47BF-8D36-BB1821F93AA7}" type="presOf" srcId="{D9242A4C-F33A-42E2-BFA4-EC80805DCD32}" destId="{7DDB6D97-C311-42E1-B77C-B194BAE75773}" srcOrd="0" destOrd="0" presId="urn:microsoft.com/office/officeart/2005/8/layout/target3"/>
    <dgm:cxn modelId="{035C62DC-A018-485A-94B7-F8D4C4DCA52E}" type="presOf" srcId="{1D895EAB-76A7-41C6-9C6C-7D303AD4C23C}" destId="{94413E88-B296-45A5-9057-6B5765B63A8F}" srcOrd="1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860DE702-DDFF-4BF7-814D-F2428B8A8B9D}" type="presOf" srcId="{A4836DAF-3E6B-4198-A089-B3C0D0384F2B}" destId="{4F0AD45D-7E6A-4C4A-90DF-90E27C4B175D}" srcOrd="0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86AF563A-C373-4CFB-96C3-55E3BA470481}" type="presOf" srcId="{1D895EAB-76A7-41C6-9C6C-7D303AD4C23C}" destId="{347D85BD-7382-4413-9298-D06CC996458A}" srcOrd="0" destOrd="0" presId="urn:microsoft.com/office/officeart/2005/8/layout/target3"/>
    <dgm:cxn modelId="{89B1F4DD-4AF6-4B8B-BC1A-17DB6AD5B25E}" type="presOf" srcId="{FFA013E9-5C5D-404D-8688-08171EA7A387}" destId="{359A210A-E8C9-4FD6-9BC7-434F4455A6B5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3F794AA7-E47E-47FB-B512-0AFE18A46D0A}" type="presParOf" srcId="{2D933DCE-BBEA-46A5-98BC-CA41A7DBB761}" destId="{D3A73299-62A4-4767-8E25-C16133A0B902}" srcOrd="0" destOrd="0" presId="urn:microsoft.com/office/officeart/2005/8/layout/target3"/>
    <dgm:cxn modelId="{EAB88DBF-DACF-4DD4-B123-E8C542F28304}" type="presParOf" srcId="{2D933DCE-BBEA-46A5-98BC-CA41A7DBB761}" destId="{EE30B2AF-DDC9-42DB-9092-5595C6257A57}" srcOrd="1" destOrd="0" presId="urn:microsoft.com/office/officeart/2005/8/layout/target3"/>
    <dgm:cxn modelId="{D1BA4F4A-4181-43B7-B89F-F4A60AB6A663}" type="presParOf" srcId="{2D933DCE-BBEA-46A5-98BC-CA41A7DBB761}" destId="{E1DA18CB-4B0A-4D0C-9459-15C4B327891F}" srcOrd="2" destOrd="0" presId="urn:microsoft.com/office/officeart/2005/8/layout/target3"/>
    <dgm:cxn modelId="{705D84B3-5358-4766-9931-77006D2BB64E}" type="presParOf" srcId="{2D933DCE-BBEA-46A5-98BC-CA41A7DBB761}" destId="{29996EEB-8589-4AED-9C98-E2204A026234}" srcOrd="3" destOrd="0" presId="urn:microsoft.com/office/officeart/2005/8/layout/target3"/>
    <dgm:cxn modelId="{6AE9571A-611B-41AD-90ED-58A2FED9F905}" type="presParOf" srcId="{2D933DCE-BBEA-46A5-98BC-CA41A7DBB761}" destId="{056AE7B2-579D-40D1-A57C-4E33BFED76BE}" srcOrd="4" destOrd="0" presId="urn:microsoft.com/office/officeart/2005/8/layout/target3"/>
    <dgm:cxn modelId="{3A5DD995-AA5A-47E1-BB5A-82ADAAD31C4D}" type="presParOf" srcId="{2D933DCE-BBEA-46A5-98BC-CA41A7DBB761}" destId="{4F0AD45D-7E6A-4C4A-90DF-90E27C4B175D}" srcOrd="5" destOrd="0" presId="urn:microsoft.com/office/officeart/2005/8/layout/target3"/>
    <dgm:cxn modelId="{D9CC7DBE-2517-4543-9277-A542AFD0BD08}" type="presParOf" srcId="{2D933DCE-BBEA-46A5-98BC-CA41A7DBB761}" destId="{1804A346-BBD3-438B-AE0F-7BEBB1E2AF96}" srcOrd="6" destOrd="0" presId="urn:microsoft.com/office/officeart/2005/8/layout/target3"/>
    <dgm:cxn modelId="{2DE21BA5-4911-437A-96EB-EE4F3F663806}" type="presParOf" srcId="{2D933DCE-BBEA-46A5-98BC-CA41A7DBB761}" destId="{60CB9877-708D-4C64-AA73-CFD3F3076BC2}" srcOrd="7" destOrd="0" presId="urn:microsoft.com/office/officeart/2005/8/layout/target3"/>
    <dgm:cxn modelId="{1A8D4431-9766-4D54-958A-713482458732}" type="presParOf" srcId="{2D933DCE-BBEA-46A5-98BC-CA41A7DBB761}" destId="{347D85BD-7382-4413-9298-D06CC996458A}" srcOrd="8" destOrd="0" presId="urn:microsoft.com/office/officeart/2005/8/layout/target3"/>
    <dgm:cxn modelId="{3E47F4DB-2D80-454C-91A4-8EA3C762591B}" type="presParOf" srcId="{2D933DCE-BBEA-46A5-98BC-CA41A7DBB761}" destId="{C4DD5B9C-4D9E-449D-A063-107A759DF3D1}" srcOrd="9" destOrd="0" presId="urn:microsoft.com/office/officeart/2005/8/layout/target3"/>
    <dgm:cxn modelId="{B10BF507-C28C-435E-9B10-13A89D6C50E5}" type="presParOf" srcId="{2D933DCE-BBEA-46A5-98BC-CA41A7DBB761}" destId="{CD515E15-5457-47F2-8109-A2A59D66C930}" srcOrd="10" destOrd="0" presId="urn:microsoft.com/office/officeart/2005/8/layout/target3"/>
    <dgm:cxn modelId="{14F99FB8-B99D-4984-A35A-5EA47AB21ED5}" type="presParOf" srcId="{2D933DCE-BBEA-46A5-98BC-CA41A7DBB761}" destId="{7DDB6D97-C311-42E1-B77C-B194BAE75773}" srcOrd="11" destOrd="0" presId="urn:microsoft.com/office/officeart/2005/8/layout/target3"/>
    <dgm:cxn modelId="{37422D18-F879-45DC-B527-CAA9C4A2DFE8}" type="presParOf" srcId="{2D933DCE-BBEA-46A5-98BC-CA41A7DBB761}" destId="{DE2B4424-17B1-4404-A13F-04051C43B79D}" srcOrd="12" destOrd="0" presId="urn:microsoft.com/office/officeart/2005/8/layout/target3"/>
    <dgm:cxn modelId="{0818CF32-665B-4D91-A91C-D1D8C21EA664}" type="presParOf" srcId="{2D933DCE-BBEA-46A5-98BC-CA41A7DBB761}" destId="{555607BD-8A1D-4EBB-825A-8C74A1FB0FFC}" srcOrd="13" destOrd="0" presId="urn:microsoft.com/office/officeart/2005/8/layout/target3"/>
    <dgm:cxn modelId="{67681D8A-38B4-4A8B-BEE3-50F1837119B4}" type="presParOf" srcId="{2D933DCE-BBEA-46A5-98BC-CA41A7DBB761}" destId="{AAB7E4A6-9D01-402C-9D7A-6D30767F0B58}" srcOrd="14" destOrd="0" presId="urn:microsoft.com/office/officeart/2005/8/layout/target3"/>
    <dgm:cxn modelId="{E5074C55-2808-41CC-9574-8DFD12C1C8A2}" type="presParOf" srcId="{2D933DCE-BBEA-46A5-98BC-CA41A7DBB761}" destId="{359A210A-E8C9-4FD6-9BC7-434F4455A6B5}" srcOrd="15" destOrd="0" presId="urn:microsoft.com/office/officeart/2005/8/layout/target3"/>
    <dgm:cxn modelId="{51A699FF-F715-4E0B-9754-D272486B979D}" type="presParOf" srcId="{2D933DCE-BBEA-46A5-98BC-CA41A7DBB761}" destId="{36B74B1E-3C18-4C06-BA03-CB2EB266F8FF}" srcOrd="16" destOrd="0" presId="urn:microsoft.com/office/officeart/2005/8/layout/target3"/>
    <dgm:cxn modelId="{4F211DB3-71A0-4F34-9FBF-FCADA4594F92}" type="presParOf" srcId="{2D933DCE-BBEA-46A5-98BC-CA41A7DBB761}" destId="{94413E88-B296-45A5-9057-6B5765B63A8F}" srcOrd="17" destOrd="0" presId="urn:microsoft.com/office/officeart/2005/8/layout/target3"/>
    <dgm:cxn modelId="{046B6721-72C3-4175-A871-D0593790F486}" type="presParOf" srcId="{2D933DCE-BBEA-46A5-98BC-CA41A7DBB761}" destId="{5A434D34-FA65-40B0-A4CE-3A1E2B14A215}" srcOrd="18" destOrd="0" presId="urn:microsoft.com/office/officeart/2005/8/layout/target3"/>
    <dgm:cxn modelId="{E073F389-1769-4A2A-BB55-8B38E75C65B3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786082" cy="278608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393041" y="0"/>
          <a:ext cx="6750891" cy="27860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393041" y="0"/>
        <a:ext cx="6750891" cy="445773"/>
      </dsp:txXfrm>
    </dsp:sp>
    <dsp:sp modelId="{056AE7B2-579D-40D1-A57C-4E33BFED76BE}">
      <dsp:nvSpPr>
        <dsp:cNvPr id="0" name=""/>
        <dsp:cNvSpPr/>
      </dsp:nvSpPr>
      <dsp:spPr>
        <a:xfrm>
          <a:off x="292538" y="445773"/>
          <a:ext cx="2201004" cy="220100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393041" y="445773"/>
          <a:ext cx="6750891" cy="22010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Mgr. Ladislava Kobzová </a:t>
          </a:r>
          <a:endParaRPr lang="cs-CZ" sz="1200" kern="1200" dirty="0"/>
        </a:p>
      </dsp:txBody>
      <dsp:txXfrm>
        <a:off x="1393041" y="445773"/>
        <a:ext cx="6750891" cy="445773"/>
      </dsp:txXfrm>
    </dsp:sp>
    <dsp:sp modelId="{60CB9877-708D-4C64-AA73-CFD3F3076BC2}">
      <dsp:nvSpPr>
        <dsp:cNvPr id="0" name=""/>
        <dsp:cNvSpPr/>
      </dsp:nvSpPr>
      <dsp:spPr>
        <a:xfrm>
          <a:off x="585077" y="891546"/>
          <a:ext cx="1615927" cy="161592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393041" y="891546"/>
          <a:ext cx="6750891" cy="1615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VY_32_INOVACE_23_19_20  Práce s mapou – Česká republika   </a:t>
          </a:r>
          <a:endParaRPr lang="cs-CZ" sz="1200" kern="1200" dirty="0"/>
        </a:p>
      </dsp:txBody>
      <dsp:txXfrm>
        <a:off x="1393041" y="891546"/>
        <a:ext cx="6750891" cy="445773"/>
      </dsp:txXfrm>
    </dsp:sp>
    <dsp:sp modelId="{CD515E15-5457-47F2-8109-A2A59D66C930}">
      <dsp:nvSpPr>
        <dsp:cNvPr id="0" name=""/>
        <dsp:cNvSpPr/>
      </dsp:nvSpPr>
      <dsp:spPr>
        <a:xfrm>
          <a:off x="877615" y="1337319"/>
          <a:ext cx="1030850" cy="103085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390813" y="1293539"/>
          <a:ext cx="6750891" cy="10308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TÉMA</a:t>
          </a:r>
          <a:r>
            <a:rPr lang="cs-CZ" sz="1000" kern="1200" dirty="0" smtClean="0"/>
            <a:t>:  </a:t>
          </a:r>
          <a:r>
            <a:rPr lang="cs-CZ" sz="1200" kern="1200" dirty="0" smtClean="0"/>
            <a:t>Česká republika jako součást Evropy </a:t>
          </a:r>
          <a:endParaRPr lang="cs-CZ" sz="1200" kern="1200" dirty="0"/>
        </a:p>
      </dsp:txBody>
      <dsp:txXfrm>
        <a:off x="1390813" y="1293539"/>
        <a:ext cx="6750891" cy="445773"/>
      </dsp:txXfrm>
    </dsp:sp>
    <dsp:sp modelId="{555607BD-8A1D-4EBB-825A-8C74A1FB0FFC}">
      <dsp:nvSpPr>
        <dsp:cNvPr id="0" name=""/>
        <dsp:cNvSpPr/>
      </dsp:nvSpPr>
      <dsp:spPr>
        <a:xfrm>
          <a:off x="1170154" y="1783092"/>
          <a:ext cx="445773" cy="44577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1376568" y="1778768"/>
          <a:ext cx="6750891" cy="4457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PROJEKTU: 2674/21/7.1.4/2011  </a:t>
          </a:r>
          <a:endParaRPr lang="cs-CZ" sz="1200" kern="1200" dirty="0"/>
        </a:p>
      </dsp:txBody>
      <dsp:txXfrm>
        <a:off x="1376568" y="1778768"/>
        <a:ext cx="6750891" cy="4457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ECEE4E-A4FC-4986-BBB7-49FBA6F19B7E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A8F707-81FD-4ABE-B768-0BE1AC197E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1013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03584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073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A1F588E-E79B-4F49-97D9-9131865DFDC2}" type="datetimeFigureOut">
              <a:rPr lang="cs-CZ" smtClean="0">
                <a:solidFill>
                  <a:srgbClr val="FFF39D"/>
                </a:solidFill>
              </a:rPr>
              <a:pPr/>
              <a:t>25.6.2013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14741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45638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98565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750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9725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5959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041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0615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3879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1965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64717584"/>
              </p:ext>
            </p:extLst>
          </p:nvPr>
        </p:nvGraphicFramePr>
        <p:xfrm>
          <a:off x="571472" y="500043"/>
          <a:ext cx="8143932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46" y="3717032"/>
            <a:ext cx="8627458" cy="192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07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Prezentace slouží k procvičování učiva díky atlasu. Žák vyhledává v mapě správné odpovědi na otázky</a:t>
            </a:r>
          </a:p>
        </p:txBody>
      </p:sp>
    </p:spTree>
    <p:extLst>
      <p:ext uri="{BB962C8B-B14F-4D97-AF65-F5344CB8AC3E}">
        <p14:creationId xmlns:p14="http://schemas.microsoft.com/office/powerpoint/2010/main" val="36434974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Práce s mapou – </a:t>
            </a:r>
            <a:r>
              <a:rPr lang="cs-CZ" b="1" dirty="0" smtClean="0"/>
              <a:t>ČESKÁ REPUBLIKA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532656"/>
          </a:xfrm>
        </p:spPr>
        <p:txBody>
          <a:bodyPr/>
          <a:lstStyle/>
          <a:p>
            <a:r>
              <a:rPr lang="cs-CZ" b="1" i="1" dirty="0" smtClean="0"/>
              <a:t>1) K městům přiřaď řeky, kterými protékají</a:t>
            </a:r>
            <a:endParaRPr lang="cs-CZ" b="1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2276872"/>
            <a:ext cx="2664296" cy="369331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MĚLNÍK </a:t>
            </a:r>
          </a:p>
          <a:p>
            <a:pPr algn="ctr"/>
            <a:endParaRPr lang="cs-CZ" b="1" dirty="0"/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BEROUN</a:t>
            </a:r>
          </a:p>
          <a:p>
            <a:pPr algn="ctr"/>
            <a:endParaRPr lang="cs-CZ" b="1" dirty="0"/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ZNOJMO</a:t>
            </a:r>
          </a:p>
          <a:p>
            <a:pPr algn="ctr"/>
            <a:endParaRPr lang="cs-CZ" b="1" dirty="0"/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MLADÁ BOLESLAV</a:t>
            </a:r>
          </a:p>
          <a:p>
            <a:pPr algn="ctr"/>
            <a:endParaRPr lang="cs-CZ" b="1" dirty="0"/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PŘEROV 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32040" y="2276872"/>
            <a:ext cx="2664296" cy="369331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BEČVA </a:t>
            </a:r>
          </a:p>
          <a:p>
            <a:pPr algn="ctr"/>
            <a:endParaRPr lang="cs-CZ" b="1" dirty="0"/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DYJE </a:t>
            </a:r>
          </a:p>
          <a:p>
            <a:pPr algn="ctr"/>
            <a:endParaRPr lang="cs-CZ" b="1" dirty="0"/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JIZERA</a:t>
            </a:r>
          </a:p>
          <a:p>
            <a:pPr algn="ctr"/>
            <a:endParaRPr lang="cs-CZ" b="1" dirty="0"/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VLTAVA</a:t>
            </a:r>
          </a:p>
          <a:p>
            <a:pPr algn="ctr"/>
            <a:endParaRPr lang="cs-CZ" b="1" dirty="0"/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BEROUNKA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953106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/>
              <a:t>Práce s mapou – </a:t>
            </a:r>
            <a:r>
              <a:rPr lang="cs-CZ" b="1" dirty="0" smtClean="0"/>
              <a:t>ČESKÁ REPUBLIKA</a:t>
            </a:r>
            <a:r>
              <a:rPr lang="cs-CZ" b="1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604664"/>
          </a:xfrm>
        </p:spPr>
        <p:txBody>
          <a:bodyPr/>
          <a:lstStyle/>
          <a:p>
            <a:r>
              <a:rPr lang="cs-CZ" b="1" i="1" u="sng" dirty="0" smtClean="0"/>
              <a:t>2) </a:t>
            </a:r>
            <a:r>
              <a:rPr lang="cs-CZ" b="1" i="1" u="sng" dirty="0" smtClean="0"/>
              <a:t>K městům přiřaď kraj</a:t>
            </a:r>
            <a:endParaRPr lang="cs-CZ" b="1" i="1" u="sng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2564904"/>
            <a:ext cx="2664296" cy="369331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KLADNO</a:t>
            </a:r>
          </a:p>
          <a:p>
            <a:pPr algn="ctr"/>
            <a:endParaRPr lang="cs-CZ" b="1" dirty="0"/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DŮR KRÁLOVÉ N./L</a:t>
            </a:r>
          </a:p>
          <a:p>
            <a:pPr algn="ctr"/>
            <a:endParaRPr lang="cs-CZ" b="1" dirty="0"/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KUŘIM </a:t>
            </a:r>
          </a:p>
          <a:p>
            <a:pPr algn="ctr"/>
            <a:endParaRPr lang="cs-CZ" b="1" dirty="0"/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BYSTŘICE N./P.</a:t>
            </a:r>
          </a:p>
          <a:p>
            <a:pPr algn="ctr"/>
            <a:endParaRPr lang="cs-CZ" b="1" dirty="0"/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ČESKÝ KRUMLOV 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11960" y="2564904"/>
            <a:ext cx="2880320" cy="369331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Jihočeský kraj </a:t>
            </a:r>
          </a:p>
          <a:p>
            <a:pPr algn="ctr"/>
            <a:endParaRPr lang="cs-CZ" b="1" dirty="0"/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Středočeský kraj </a:t>
            </a:r>
          </a:p>
          <a:p>
            <a:pPr algn="ctr"/>
            <a:endParaRPr lang="cs-CZ" b="1" dirty="0"/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Královehradecký kraj </a:t>
            </a:r>
          </a:p>
          <a:p>
            <a:pPr algn="ctr"/>
            <a:endParaRPr lang="cs-CZ" b="1" dirty="0"/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Jihočeský kraj </a:t>
            </a:r>
          </a:p>
          <a:p>
            <a:pPr algn="ctr"/>
            <a:endParaRPr lang="cs-CZ" b="1" dirty="0"/>
          </a:p>
          <a:p>
            <a:pPr algn="ctr"/>
            <a:endParaRPr lang="cs-CZ" b="1" dirty="0"/>
          </a:p>
          <a:p>
            <a:pPr algn="ctr"/>
            <a:r>
              <a:rPr lang="cs-CZ" b="1" dirty="0" smtClean="0"/>
              <a:t>Vysočina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763819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/>
              <a:t>Práce s mapou – ČESKÁ REPUBLIKA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1324744"/>
          </a:xfrm>
        </p:spPr>
        <p:txBody>
          <a:bodyPr/>
          <a:lstStyle/>
          <a:p>
            <a:r>
              <a:rPr lang="cs-CZ" b="1" i="1" u="sng" dirty="0" smtClean="0"/>
              <a:t>3) Pomocí mapy vypiš NP a CHKO České republiky</a:t>
            </a:r>
          </a:p>
          <a:p>
            <a:r>
              <a:rPr lang="cs-CZ" b="1" dirty="0" smtClean="0"/>
              <a:t>Národní parky</a:t>
            </a:r>
            <a:r>
              <a:rPr lang="cs-CZ" dirty="0" smtClean="0"/>
              <a:t>		</a:t>
            </a:r>
            <a:r>
              <a:rPr lang="cs-CZ" b="1" dirty="0" smtClean="0"/>
              <a:t>CHKO 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3212976"/>
            <a:ext cx="2520280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____________________________________________________________________________________________________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11960" y="3212976"/>
            <a:ext cx="3096344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_____________________________________________________________________________________________________________________________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41812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Chalupa P., Štiková V., Vlastivěda 5 Česká republika součást Evropy, Nová škola, 2004 </a:t>
            </a:r>
          </a:p>
          <a:p>
            <a:r>
              <a:rPr lang="cs-CZ" sz="1800" dirty="0" smtClean="0"/>
              <a:t>Štiková V., </a:t>
            </a:r>
            <a:r>
              <a:rPr lang="cs-CZ" sz="1800" dirty="0" err="1" smtClean="0"/>
              <a:t>Tabarková</a:t>
            </a:r>
            <a:r>
              <a:rPr lang="cs-CZ" sz="1800" dirty="0" smtClean="0"/>
              <a:t> J., Vlastivěda 5 pracovní sešit pro 5. ročník základní školy, Nová škola, 2004</a:t>
            </a:r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endParaRPr lang="cs-CZ" sz="1200" dirty="0"/>
          </a:p>
          <a:p>
            <a:endParaRPr lang="cs-CZ" sz="1200" dirty="0" smtClean="0"/>
          </a:p>
          <a:p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35334598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203</Words>
  <Application>Microsoft Office PowerPoint</Application>
  <PresentationFormat>Předvádění na obrazovce (4:3)</PresentationFormat>
  <Paragraphs>75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Prezentace aplikace PowerPoint</vt:lpstr>
      <vt:lpstr>Anotace </vt:lpstr>
      <vt:lpstr>Práce s mapou – ČESKÁ REPUBLIKA </vt:lpstr>
      <vt:lpstr>Práce s mapou – ČESKÁ REPUBLIKA </vt:lpstr>
      <vt:lpstr>Práce s mapou – ČESKÁ REPUBLIKA </vt:lpstr>
      <vt:lpstr>Zdroj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user</cp:lastModifiedBy>
  <cp:revision>2</cp:revision>
  <dcterms:created xsi:type="dcterms:W3CDTF">2013-06-25T05:40:11Z</dcterms:created>
  <dcterms:modified xsi:type="dcterms:W3CDTF">2013-06-25T05:52:43Z</dcterms:modified>
</cp:coreProperties>
</file>