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8AE47-F2BC-424B-B80F-0830792859C7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BCAC0-56A2-4727-AA37-1E9084A132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918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8AE47-F2BC-424B-B80F-0830792859C7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BCAC0-56A2-4727-AA37-1E9084A132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78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8AE47-F2BC-424B-B80F-0830792859C7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BCAC0-56A2-4727-AA37-1E9084A132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045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8AE47-F2BC-424B-B80F-0830792859C7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BCAC0-56A2-4727-AA37-1E9084A132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884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8AE47-F2BC-424B-B80F-0830792859C7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BCAC0-56A2-4727-AA37-1E9084A132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946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8AE47-F2BC-424B-B80F-0830792859C7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BCAC0-56A2-4727-AA37-1E9084A132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040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8AE47-F2BC-424B-B80F-0830792859C7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BCAC0-56A2-4727-AA37-1E9084A132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941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8AE47-F2BC-424B-B80F-0830792859C7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BCAC0-56A2-4727-AA37-1E9084A132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362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8AE47-F2BC-424B-B80F-0830792859C7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BCAC0-56A2-4727-AA37-1E9084A132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334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8AE47-F2BC-424B-B80F-0830792859C7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BCAC0-56A2-4727-AA37-1E9084A132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00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8AE47-F2BC-424B-B80F-0830792859C7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BCAC0-56A2-4727-AA37-1E9084A132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517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8AE47-F2BC-424B-B80F-0830792859C7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ABCAC0-56A2-4727-AA37-1E9084A132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65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0788" y="775866"/>
            <a:ext cx="5143500" cy="99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Rectangle 15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543868" y="2505075"/>
            <a:ext cx="5761990" cy="323215"/>
          </a:xfrm>
          <a:prstGeom prst="rect">
            <a:avLst/>
          </a:prstGeom>
          <a:solidFill>
            <a:sysClr val="window" lastClr="FFFFFF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NÁZEV  ŠKOLY:  ZŠ J. E. Purkyně a ZUŠ Libochovice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543868" y="2828925"/>
            <a:ext cx="5761990" cy="323215"/>
          </a:xfrm>
          <a:prstGeom prst="rect">
            <a:avLst/>
          </a:prstGeom>
          <a:solidFill>
            <a:sysClr val="window" lastClr="FFFFFF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AUTOR:  Mgr.Naděžda Štýbrová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543868" y="3152775"/>
            <a:ext cx="5763260" cy="323850"/>
          </a:xfrm>
          <a:prstGeom prst="rect">
            <a:avLst/>
          </a:prstGeom>
          <a:solidFill>
            <a:sysClr val="window" lastClr="FFFFFF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 dirty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NÁZEV: </a:t>
            </a:r>
            <a:r>
              <a:rPr lang="cs-CZ" sz="1400" dirty="0" smtClean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VY_32_INOVACE_02_MATEMATIKA – </a:t>
            </a:r>
            <a:r>
              <a:rPr lang="cs-CZ" sz="1400" dirty="0" smtClean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Obrácená pyramida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534998" y="3472815"/>
            <a:ext cx="5763260" cy="323850"/>
          </a:xfrm>
          <a:prstGeom prst="rect">
            <a:avLst/>
          </a:prstGeom>
          <a:solidFill>
            <a:sysClr val="window" lastClr="FFFFFF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 dirty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TÉMA:  </a:t>
            </a:r>
            <a:r>
              <a:rPr lang="cs-CZ" sz="1400" dirty="0" smtClean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Pamětné sčítání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543868" y="3781425"/>
            <a:ext cx="5763260" cy="342900"/>
          </a:xfrm>
          <a:prstGeom prst="rect">
            <a:avLst/>
          </a:prstGeom>
          <a:solidFill>
            <a:sysClr val="window" lastClr="FFFFFF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 dirty="0" smtClean="0"/>
              <a:t>ČÍSLO PROJEKTU : CZ.1.07/1.4.00/21.2803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545044" y="4124324"/>
            <a:ext cx="5753214" cy="744836"/>
          </a:xfrm>
          <a:prstGeom prst="rect">
            <a:avLst/>
          </a:prstGeom>
          <a:solidFill>
            <a:sysClr val="window" lastClr="FFFFFF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400" dirty="0" smtClean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ANOTACE</a:t>
            </a:r>
            <a:r>
              <a:rPr lang="cs-CZ" sz="1400" dirty="0" smtClean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: Určeno pro žáky 5.tříd. Žáci pracovali ve dvojicích, v počítání se střídali,  na závěr si výsledky zkontrolovali na kalkulačce. Pamětné počítání splnilo svůj účel.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5" name="Rectangle 22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" name="Rectangle 29"/>
          <p:cNvSpPr>
            <a:spLocks noChangeArrowheads="1"/>
          </p:cNvSpPr>
          <p:nvPr/>
        </p:nvSpPr>
        <p:spPr bwMode="auto">
          <a:xfrm>
            <a:off x="1524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1195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899592" y="116632"/>
            <a:ext cx="7344816" cy="655273"/>
            <a:chOff x="539552" y="1239456"/>
            <a:chExt cx="7920880" cy="720080"/>
          </a:xfrm>
        </p:grpSpPr>
        <p:grpSp>
          <p:nvGrpSpPr>
            <p:cNvPr id="15" name="Skupina 14"/>
            <p:cNvGrpSpPr/>
            <p:nvPr/>
          </p:nvGrpSpPr>
          <p:grpSpPr>
            <a:xfrm>
              <a:off x="539552" y="1239456"/>
              <a:ext cx="3960440" cy="720080"/>
              <a:chOff x="1331640" y="548680"/>
              <a:chExt cx="3960440" cy="720080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1331640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/>
                  <a:t>5</a:t>
                </a:r>
              </a:p>
            </p:txBody>
          </p:sp>
          <p:sp>
            <p:nvSpPr>
              <p:cNvPr id="11" name="Obdélník 10"/>
              <p:cNvSpPr/>
              <p:nvPr/>
            </p:nvSpPr>
            <p:spPr>
              <a:xfrm>
                <a:off x="2123728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6</a:t>
                </a:r>
                <a:endParaRPr lang="cs-CZ" dirty="0"/>
              </a:p>
            </p:txBody>
          </p:sp>
          <p:sp>
            <p:nvSpPr>
              <p:cNvPr id="12" name="Obdélník 11"/>
              <p:cNvSpPr/>
              <p:nvPr/>
            </p:nvSpPr>
            <p:spPr>
              <a:xfrm>
                <a:off x="2915816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8</a:t>
                </a:r>
                <a:endParaRPr lang="cs-CZ" dirty="0"/>
              </a:p>
            </p:txBody>
          </p:sp>
          <p:sp>
            <p:nvSpPr>
              <p:cNvPr id="13" name="Obdélník 12"/>
              <p:cNvSpPr/>
              <p:nvPr/>
            </p:nvSpPr>
            <p:spPr>
              <a:xfrm>
                <a:off x="3707904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14" name="Obdélník 13"/>
              <p:cNvSpPr/>
              <p:nvPr/>
            </p:nvSpPr>
            <p:spPr>
              <a:xfrm>
                <a:off x="4499992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4</a:t>
                </a:r>
                <a:endParaRPr lang="cs-CZ" dirty="0"/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>
              <a:off x="4499992" y="1239456"/>
              <a:ext cx="3960440" cy="720080"/>
              <a:chOff x="1331640" y="548680"/>
              <a:chExt cx="3960440" cy="720080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1331640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9</a:t>
                </a:r>
                <a:endParaRPr lang="cs-CZ" dirty="0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2123728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2915816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3</a:t>
                </a:r>
                <a:endParaRPr lang="cs-CZ" dirty="0"/>
              </a:p>
            </p:txBody>
          </p:sp>
          <p:sp>
            <p:nvSpPr>
              <p:cNvPr id="20" name="Obdélník 19"/>
              <p:cNvSpPr/>
              <p:nvPr/>
            </p:nvSpPr>
            <p:spPr>
              <a:xfrm>
                <a:off x="3707904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5</a:t>
                </a:r>
                <a:endParaRPr lang="cs-CZ" dirty="0"/>
              </a:p>
            </p:txBody>
          </p:sp>
          <p:sp>
            <p:nvSpPr>
              <p:cNvPr id="21" name="Obdélník 20"/>
              <p:cNvSpPr/>
              <p:nvPr/>
            </p:nvSpPr>
            <p:spPr>
              <a:xfrm>
                <a:off x="4499992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7</a:t>
                </a:r>
                <a:endParaRPr lang="cs-CZ" dirty="0"/>
              </a:p>
            </p:txBody>
          </p:sp>
        </p:grpSp>
      </p:grpSp>
      <p:grpSp>
        <p:nvGrpSpPr>
          <p:cNvPr id="23" name="Skupina 22"/>
          <p:cNvGrpSpPr/>
          <p:nvPr/>
        </p:nvGrpSpPr>
        <p:grpSpPr>
          <a:xfrm>
            <a:off x="1266833" y="771905"/>
            <a:ext cx="3672408" cy="655273"/>
            <a:chOff x="1331640" y="548680"/>
            <a:chExt cx="3960440" cy="720080"/>
          </a:xfrm>
        </p:grpSpPr>
        <p:sp>
          <p:nvSpPr>
            <p:cNvPr id="24" name="Obdélník 23"/>
            <p:cNvSpPr/>
            <p:nvPr/>
          </p:nvSpPr>
          <p:spPr>
            <a:xfrm>
              <a:off x="1331640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123728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15816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3707904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4499992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0" name="Obdélník 29"/>
          <p:cNvSpPr/>
          <p:nvPr/>
        </p:nvSpPr>
        <p:spPr>
          <a:xfrm>
            <a:off x="4939241" y="771905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673722" y="771905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408204" y="771905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142686" y="771905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6" name="Skupina 35"/>
          <p:cNvGrpSpPr/>
          <p:nvPr/>
        </p:nvGrpSpPr>
        <p:grpSpPr>
          <a:xfrm>
            <a:off x="1634074" y="1427178"/>
            <a:ext cx="3672408" cy="655273"/>
            <a:chOff x="1331640" y="548680"/>
            <a:chExt cx="3960440" cy="720080"/>
          </a:xfrm>
        </p:grpSpPr>
        <p:sp>
          <p:nvSpPr>
            <p:cNvPr id="37" name="Obdélník 36"/>
            <p:cNvSpPr/>
            <p:nvPr/>
          </p:nvSpPr>
          <p:spPr>
            <a:xfrm>
              <a:off x="1331640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123728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2915816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3707904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499992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Obdélník 41"/>
          <p:cNvSpPr/>
          <p:nvPr/>
        </p:nvSpPr>
        <p:spPr>
          <a:xfrm>
            <a:off x="5306482" y="1427178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040963" y="1427178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775445" y="1427178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5" name="Skupina 44"/>
          <p:cNvGrpSpPr/>
          <p:nvPr/>
        </p:nvGrpSpPr>
        <p:grpSpPr>
          <a:xfrm>
            <a:off x="2034700" y="2082450"/>
            <a:ext cx="3672408" cy="655273"/>
            <a:chOff x="1331640" y="548680"/>
            <a:chExt cx="3960440" cy="720080"/>
          </a:xfrm>
        </p:grpSpPr>
        <p:sp>
          <p:nvSpPr>
            <p:cNvPr id="46" name="Obdélník 45"/>
            <p:cNvSpPr/>
            <p:nvPr/>
          </p:nvSpPr>
          <p:spPr>
            <a:xfrm>
              <a:off x="1331640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2123728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2915816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3707904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4499992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1" name="Obdélník 50"/>
          <p:cNvSpPr/>
          <p:nvPr/>
        </p:nvSpPr>
        <p:spPr>
          <a:xfrm>
            <a:off x="5640337" y="2082450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374818" y="2082450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3" name="Skupina 52"/>
          <p:cNvGrpSpPr/>
          <p:nvPr/>
        </p:nvGrpSpPr>
        <p:grpSpPr>
          <a:xfrm>
            <a:off x="2368555" y="2737723"/>
            <a:ext cx="3672408" cy="655273"/>
            <a:chOff x="1331640" y="548680"/>
            <a:chExt cx="3960440" cy="720080"/>
          </a:xfrm>
        </p:grpSpPr>
        <p:sp>
          <p:nvSpPr>
            <p:cNvPr id="54" name="Obdélník 53"/>
            <p:cNvSpPr/>
            <p:nvPr/>
          </p:nvSpPr>
          <p:spPr>
            <a:xfrm>
              <a:off x="1331640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23728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2915816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3707904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4499992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9" name="Obdélník 58"/>
          <p:cNvSpPr/>
          <p:nvPr/>
        </p:nvSpPr>
        <p:spPr>
          <a:xfrm>
            <a:off x="6040963" y="2737723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0" name="Skupina 59"/>
          <p:cNvGrpSpPr/>
          <p:nvPr/>
        </p:nvGrpSpPr>
        <p:grpSpPr>
          <a:xfrm>
            <a:off x="2702410" y="3392996"/>
            <a:ext cx="3672408" cy="655273"/>
            <a:chOff x="1331640" y="548680"/>
            <a:chExt cx="3960440" cy="720080"/>
          </a:xfrm>
        </p:grpSpPr>
        <p:sp>
          <p:nvSpPr>
            <p:cNvPr id="61" name="Obdélník 60"/>
            <p:cNvSpPr/>
            <p:nvPr/>
          </p:nvSpPr>
          <p:spPr>
            <a:xfrm>
              <a:off x="1331640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bdélník 61"/>
            <p:cNvSpPr/>
            <p:nvPr/>
          </p:nvSpPr>
          <p:spPr>
            <a:xfrm>
              <a:off x="2123728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2915816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bdélník 63"/>
            <p:cNvSpPr/>
            <p:nvPr/>
          </p:nvSpPr>
          <p:spPr>
            <a:xfrm>
              <a:off x="3707904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4499992" y="548680"/>
              <a:ext cx="792088" cy="72008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7" name="Obdélník 66"/>
          <p:cNvSpPr/>
          <p:nvPr/>
        </p:nvSpPr>
        <p:spPr>
          <a:xfrm>
            <a:off x="3069651" y="4048269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804133" y="4048269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4538614" y="4048269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5273096" y="4048269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3436892" y="4703542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4171373" y="4703542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905855" y="4703542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3851575" y="5358814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4593085" y="5358814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4241659" y="6014087"/>
            <a:ext cx="734482" cy="6552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6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165304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36013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9" name="Skupina 128"/>
          <p:cNvGrpSpPr/>
          <p:nvPr/>
        </p:nvGrpSpPr>
        <p:grpSpPr>
          <a:xfrm>
            <a:off x="899592" y="116632"/>
            <a:ext cx="7344816" cy="6552728"/>
            <a:chOff x="899592" y="116632"/>
            <a:chExt cx="7344816" cy="6552728"/>
          </a:xfrm>
        </p:grpSpPr>
        <p:grpSp>
          <p:nvGrpSpPr>
            <p:cNvPr id="66" name="Skupina 65"/>
            <p:cNvGrpSpPr/>
            <p:nvPr/>
          </p:nvGrpSpPr>
          <p:grpSpPr>
            <a:xfrm>
              <a:off x="899592" y="116632"/>
              <a:ext cx="7344816" cy="655273"/>
              <a:chOff x="539552" y="1239456"/>
              <a:chExt cx="7920880" cy="720080"/>
            </a:xfrm>
          </p:grpSpPr>
          <p:grpSp>
            <p:nvGrpSpPr>
              <p:cNvPr id="67" name="Skupina 66"/>
              <p:cNvGrpSpPr/>
              <p:nvPr/>
            </p:nvGrpSpPr>
            <p:grpSpPr>
              <a:xfrm>
                <a:off x="539552" y="1239456"/>
                <a:ext cx="3960440" cy="720080"/>
                <a:chOff x="1331640" y="548680"/>
                <a:chExt cx="3960440" cy="720080"/>
              </a:xfrm>
            </p:grpSpPr>
            <p:sp>
              <p:nvSpPr>
                <p:cNvPr id="74" name="Obdélník 73"/>
                <p:cNvSpPr/>
                <p:nvPr/>
              </p:nvSpPr>
              <p:spPr>
                <a:xfrm>
                  <a:off x="1331640" y="548680"/>
                  <a:ext cx="792088" cy="720080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/>
                    <a:t>5</a:t>
                  </a:r>
                </a:p>
              </p:txBody>
            </p:sp>
            <p:sp>
              <p:nvSpPr>
                <p:cNvPr id="75" name="Obdélník 74"/>
                <p:cNvSpPr/>
                <p:nvPr/>
              </p:nvSpPr>
              <p:spPr>
                <a:xfrm>
                  <a:off x="2123728" y="548680"/>
                  <a:ext cx="792088" cy="720080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6</a:t>
                  </a:r>
                  <a:endParaRPr lang="cs-CZ" dirty="0"/>
                </a:p>
              </p:txBody>
            </p:sp>
            <p:sp>
              <p:nvSpPr>
                <p:cNvPr id="76" name="Obdélník 75"/>
                <p:cNvSpPr/>
                <p:nvPr/>
              </p:nvSpPr>
              <p:spPr>
                <a:xfrm>
                  <a:off x="2915816" y="548680"/>
                  <a:ext cx="792088" cy="720080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8</a:t>
                  </a:r>
                  <a:endParaRPr lang="cs-CZ" dirty="0"/>
                </a:p>
              </p:txBody>
            </p:sp>
            <p:sp>
              <p:nvSpPr>
                <p:cNvPr id="77" name="Obdélník 76"/>
                <p:cNvSpPr/>
                <p:nvPr/>
              </p:nvSpPr>
              <p:spPr>
                <a:xfrm>
                  <a:off x="3707904" y="548680"/>
                  <a:ext cx="792088" cy="720080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2</a:t>
                  </a:r>
                  <a:endParaRPr lang="cs-CZ" dirty="0"/>
                </a:p>
              </p:txBody>
            </p:sp>
            <p:sp>
              <p:nvSpPr>
                <p:cNvPr id="78" name="Obdélník 77"/>
                <p:cNvSpPr/>
                <p:nvPr/>
              </p:nvSpPr>
              <p:spPr>
                <a:xfrm>
                  <a:off x="4499992" y="548680"/>
                  <a:ext cx="792088" cy="720080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4</a:t>
                  </a:r>
                  <a:endParaRPr lang="cs-CZ" dirty="0"/>
                </a:p>
              </p:txBody>
            </p:sp>
          </p:grpSp>
          <p:grpSp>
            <p:nvGrpSpPr>
              <p:cNvPr id="68" name="Skupina 67"/>
              <p:cNvGrpSpPr/>
              <p:nvPr/>
            </p:nvGrpSpPr>
            <p:grpSpPr>
              <a:xfrm>
                <a:off x="4499992" y="1239456"/>
                <a:ext cx="3960440" cy="720080"/>
                <a:chOff x="1331640" y="548680"/>
                <a:chExt cx="3960440" cy="720080"/>
              </a:xfrm>
            </p:grpSpPr>
            <p:sp>
              <p:nvSpPr>
                <p:cNvPr id="69" name="Obdélník 68"/>
                <p:cNvSpPr/>
                <p:nvPr/>
              </p:nvSpPr>
              <p:spPr>
                <a:xfrm>
                  <a:off x="1331640" y="548680"/>
                  <a:ext cx="792088" cy="720080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9</a:t>
                  </a:r>
                  <a:endParaRPr lang="cs-CZ" dirty="0"/>
                </a:p>
              </p:txBody>
            </p:sp>
            <p:sp>
              <p:nvSpPr>
                <p:cNvPr id="70" name="Obdélník 69"/>
                <p:cNvSpPr/>
                <p:nvPr/>
              </p:nvSpPr>
              <p:spPr>
                <a:xfrm>
                  <a:off x="2123728" y="548680"/>
                  <a:ext cx="792088" cy="720080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1</a:t>
                  </a:r>
                  <a:endParaRPr lang="cs-CZ" dirty="0"/>
                </a:p>
              </p:txBody>
            </p:sp>
            <p:sp>
              <p:nvSpPr>
                <p:cNvPr id="71" name="Obdélník 70"/>
                <p:cNvSpPr/>
                <p:nvPr/>
              </p:nvSpPr>
              <p:spPr>
                <a:xfrm>
                  <a:off x="2915816" y="548680"/>
                  <a:ext cx="792088" cy="720080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3</a:t>
                  </a:r>
                  <a:endParaRPr lang="cs-CZ" dirty="0"/>
                </a:p>
              </p:txBody>
            </p:sp>
            <p:sp>
              <p:nvSpPr>
                <p:cNvPr id="72" name="Obdélník 71"/>
                <p:cNvSpPr/>
                <p:nvPr/>
              </p:nvSpPr>
              <p:spPr>
                <a:xfrm>
                  <a:off x="3707904" y="548680"/>
                  <a:ext cx="792088" cy="720080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5</a:t>
                  </a:r>
                  <a:endParaRPr lang="cs-CZ" dirty="0"/>
                </a:p>
              </p:txBody>
            </p:sp>
            <p:sp>
              <p:nvSpPr>
                <p:cNvPr id="73" name="Obdélník 72"/>
                <p:cNvSpPr/>
                <p:nvPr/>
              </p:nvSpPr>
              <p:spPr>
                <a:xfrm>
                  <a:off x="4499992" y="548680"/>
                  <a:ext cx="792088" cy="720080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dirty="0" smtClean="0"/>
                    <a:t>7</a:t>
                  </a:r>
                  <a:endParaRPr lang="cs-CZ" dirty="0"/>
                </a:p>
              </p:txBody>
            </p:sp>
          </p:grpSp>
        </p:grpSp>
        <p:grpSp>
          <p:nvGrpSpPr>
            <p:cNvPr id="79" name="Skupina 78"/>
            <p:cNvGrpSpPr/>
            <p:nvPr/>
          </p:nvGrpSpPr>
          <p:grpSpPr>
            <a:xfrm>
              <a:off x="1266833" y="771905"/>
              <a:ext cx="3672408" cy="655273"/>
              <a:chOff x="1331640" y="548680"/>
              <a:chExt cx="3960440" cy="720080"/>
            </a:xfrm>
          </p:grpSpPr>
          <p:sp>
            <p:nvSpPr>
              <p:cNvPr id="80" name="Obdélník 79"/>
              <p:cNvSpPr/>
              <p:nvPr/>
            </p:nvSpPr>
            <p:spPr>
              <a:xfrm>
                <a:off x="1331640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11</a:t>
                </a:r>
                <a:endParaRPr lang="cs-CZ" dirty="0"/>
              </a:p>
            </p:txBody>
          </p:sp>
          <p:sp>
            <p:nvSpPr>
              <p:cNvPr id="81" name="Obdélník 80"/>
              <p:cNvSpPr/>
              <p:nvPr/>
            </p:nvSpPr>
            <p:spPr>
              <a:xfrm>
                <a:off x="2123728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14</a:t>
                </a:r>
                <a:endParaRPr lang="cs-CZ" dirty="0"/>
              </a:p>
            </p:txBody>
          </p:sp>
          <p:sp>
            <p:nvSpPr>
              <p:cNvPr id="82" name="Obdélník 81"/>
              <p:cNvSpPr/>
              <p:nvPr/>
            </p:nvSpPr>
            <p:spPr>
              <a:xfrm>
                <a:off x="2915816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10</a:t>
                </a:r>
                <a:endParaRPr lang="cs-CZ" dirty="0"/>
              </a:p>
            </p:txBody>
          </p:sp>
          <p:sp>
            <p:nvSpPr>
              <p:cNvPr id="83" name="Obdélník 82"/>
              <p:cNvSpPr/>
              <p:nvPr/>
            </p:nvSpPr>
            <p:spPr>
              <a:xfrm>
                <a:off x="3707904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6</a:t>
                </a:r>
                <a:endParaRPr lang="cs-CZ" dirty="0"/>
              </a:p>
            </p:txBody>
          </p:sp>
          <p:sp>
            <p:nvSpPr>
              <p:cNvPr id="84" name="Obdélník 83"/>
              <p:cNvSpPr/>
              <p:nvPr/>
            </p:nvSpPr>
            <p:spPr>
              <a:xfrm>
                <a:off x="4499992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13</a:t>
                </a:r>
                <a:endParaRPr lang="cs-CZ" dirty="0"/>
              </a:p>
            </p:txBody>
          </p:sp>
        </p:grpSp>
        <p:sp>
          <p:nvSpPr>
            <p:cNvPr id="85" name="Obdélník 84"/>
            <p:cNvSpPr/>
            <p:nvPr/>
          </p:nvSpPr>
          <p:spPr>
            <a:xfrm>
              <a:off x="4939241" y="771905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5673722" y="771905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87" name="Obdélník 86"/>
            <p:cNvSpPr/>
            <p:nvPr/>
          </p:nvSpPr>
          <p:spPr>
            <a:xfrm>
              <a:off x="6408204" y="771905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88" name="Obdélník 87"/>
            <p:cNvSpPr/>
            <p:nvPr/>
          </p:nvSpPr>
          <p:spPr>
            <a:xfrm>
              <a:off x="7142686" y="771905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12</a:t>
              </a:r>
              <a:endParaRPr lang="cs-CZ" dirty="0"/>
            </a:p>
          </p:txBody>
        </p:sp>
        <p:grpSp>
          <p:nvGrpSpPr>
            <p:cNvPr id="89" name="Skupina 88"/>
            <p:cNvGrpSpPr/>
            <p:nvPr/>
          </p:nvGrpSpPr>
          <p:grpSpPr>
            <a:xfrm>
              <a:off x="1634074" y="1427178"/>
              <a:ext cx="3672408" cy="655273"/>
              <a:chOff x="1331640" y="548680"/>
              <a:chExt cx="3960440" cy="720080"/>
            </a:xfrm>
          </p:grpSpPr>
          <p:sp>
            <p:nvSpPr>
              <p:cNvPr id="90" name="Obdélník 89"/>
              <p:cNvSpPr/>
              <p:nvPr/>
            </p:nvSpPr>
            <p:spPr>
              <a:xfrm>
                <a:off x="1331640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25</a:t>
                </a:r>
                <a:endParaRPr lang="cs-CZ" dirty="0"/>
              </a:p>
            </p:txBody>
          </p:sp>
          <p:sp>
            <p:nvSpPr>
              <p:cNvPr id="91" name="Obdélník 90"/>
              <p:cNvSpPr/>
              <p:nvPr/>
            </p:nvSpPr>
            <p:spPr>
              <a:xfrm>
                <a:off x="2123728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24</a:t>
                </a:r>
                <a:endParaRPr lang="cs-CZ" dirty="0"/>
              </a:p>
            </p:txBody>
          </p:sp>
          <p:sp>
            <p:nvSpPr>
              <p:cNvPr id="92" name="Obdélník 91"/>
              <p:cNvSpPr/>
              <p:nvPr/>
            </p:nvSpPr>
            <p:spPr>
              <a:xfrm>
                <a:off x="2915816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16</a:t>
                </a:r>
                <a:endParaRPr lang="cs-CZ" dirty="0"/>
              </a:p>
            </p:txBody>
          </p:sp>
          <p:sp>
            <p:nvSpPr>
              <p:cNvPr id="93" name="Obdélník 92"/>
              <p:cNvSpPr/>
              <p:nvPr/>
            </p:nvSpPr>
            <p:spPr>
              <a:xfrm>
                <a:off x="3707904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19</a:t>
                </a:r>
                <a:endParaRPr lang="cs-CZ" dirty="0"/>
              </a:p>
            </p:txBody>
          </p:sp>
          <p:sp>
            <p:nvSpPr>
              <p:cNvPr id="94" name="Obdélník 93"/>
              <p:cNvSpPr/>
              <p:nvPr/>
            </p:nvSpPr>
            <p:spPr>
              <a:xfrm>
                <a:off x="4499992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23</a:t>
                </a:r>
                <a:endParaRPr lang="cs-CZ" dirty="0"/>
              </a:p>
            </p:txBody>
          </p:sp>
        </p:grpSp>
        <p:sp>
          <p:nvSpPr>
            <p:cNvPr id="95" name="Obdélník 94"/>
            <p:cNvSpPr/>
            <p:nvPr/>
          </p:nvSpPr>
          <p:spPr>
            <a:xfrm>
              <a:off x="5306482" y="1427178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14</a:t>
              </a:r>
              <a:endParaRPr lang="cs-CZ" dirty="0"/>
            </a:p>
          </p:txBody>
        </p:sp>
        <p:sp>
          <p:nvSpPr>
            <p:cNvPr id="96" name="Obdélník 95"/>
            <p:cNvSpPr/>
            <p:nvPr/>
          </p:nvSpPr>
          <p:spPr>
            <a:xfrm>
              <a:off x="6040963" y="1427178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97" name="Obdélník 96"/>
            <p:cNvSpPr/>
            <p:nvPr/>
          </p:nvSpPr>
          <p:spPr>
            <a:xfrm>
              <a:off x="6775445" y="1427178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20</a:t>
              </a:r>
              <a:endParaRPr lang="cs-CZ" dirty="0"/>
            </a:p>
          </p:txBody>
        </p:sp>
        <p:grpSp>
          <p:nvGrpSpPr>
            <p:cNvPr id="98" name="Skupina 97"/>
            <p:cNvGrpSpPr/>
            <p:nvPr/>
          </p:nvGrpSpPr>
          <p:grpSpPr>
            <a:xfrm>
              <a:off x="2034700" y="2082449"/>
              <a:ext cx="3672408" cy="655274"/>
              <a:chOff x="1331640" y="548679"/>
              <a:chExt cx="3960440" cy="720081"/>
            </a:xfrm>
          </p:grpSpPr>
          <p:sp>
            <p:nvSpPr>
              <p:cNvPr id="99" name="Obdélník 98"/>
              <p:cNvSpPr/>
              <p:nvPr/>
            </p:nvSpPr>
            <p:spPr>
              <a:xfrm>
                <a:off x="1331640" y="548679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49</a:t>
                </a:r>
                <a:endParaRPr lang="cs-CZ" dirty="0"/>
              </a:p>
            </p:txBody>
          </p:sp>
          <p:sp>
            <p:nvSpPr>
              <p:cNvPr id="100" name="Obdélník 99"/>
              <p:cNvSpPr/>
              <p:nvPr/>
            </p:nvSpPr>
            <p:spPr>
              <a:xfrm>
                <a:off x="2123728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40</a:t>
                </a:r>
                <a:endParaRPr lang="cs-CZ" dirty="0"/>
              </a:p>
            </p:txBody>
          </p:sp>
          <p:sp>
            <p:nvSpPr>
              <p:cNvPr id="101" name="Obdélník 100"/>
              <p:cNvSpPr/>
              <p:nvPr/>
            </p:nvSpPr>
            <p:spPr>
              <a:xfrm>
                <a:off x="2915816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35</a:t>
                </a:r>
                <a:endParaRPr lang="cs-CZ" dirty="0"/>
              </a:p>
            </p:txBody>
          </p:sp>
          <p:sp>
            <p:nvSpPr>
              <p:cNvPr id="102" name="Obdélník 101"/>
              <p:cNvSpPr/>
              <p:nvPr/>
            </p:nvSpPr>
            <p:spPr>
              <a:xfrm>
                <a:off x="3707904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42</a:t>
                </a:r>
                <a:endParaRPr lang="cs-CZ" dirty="0"/>
              </a:p>
            </p:txBody>
          </p:sp>
          <p:sp>
            <p:nvSpPr>
              <p:cNvPr id="103" name="Obdélník 102"/>
              <p:cNvSpPr/>
              <p:nvPr/>
            </p:nvSpPr>
            <p:spPr>
              <a:xfrm>
                <a:off x="4499992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37</a:t>
                </a:r>
                <a:endParaRPr lang="cs-CZ" dirty="0"/>
              </a:p>
            </p:txBody>
          </p:sp>
        </p:grpSp>
        <p:sp>
          <p:nvSpPr>
            <p:cNvPr id="104" name="Obdélník 103"/>
            <p:cNvSpPr/>
            <p:nvPr/>
          </p:nvSpPr>
          <p:spPr>
            <a:xfrm>
              <a:off x="5640337" y="2082450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26</a:t>
              </a:r>
              <a:endParaRPr lang="cs-CZ" dirty="0"/>
            </a:p>
          </p:txBody>
        </p:sp>
        <p:sp>
          <p:nvSpPr>
            <p:cNvPr id="105" name="Obdélník 104"/>
            <p:cNvSpPr/>
            <p:nvPr/>
          </p:nvSpPr>
          <p:spPr>
            <a:xfrm>
              <a:off x="6374818" y="2082450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32</a:t>
              </a:r>
              <a:endParaRPr lang="cs-CZ" dirty="0"/>
            </a:p>
          </p:txBody>
        </p:sp>
        <p:grpSp>
          <p:nvGrpSpPr>
            <p:cNvPr id="106" name="Skupina 105"/>
            <p:cNvGrpSpPr/>
            <p:nvPr/>
          </p:nvGrpSpPr>
          <p:grpSpPr>
            <a:xfrm>
              <a:off x="2368555" y="2737723"/>
              <a:ext cx="3672408" cy="655273"/>
              <a:chOff x="1331640" y="548680"/>
              <a:chExt cx="3960440" cy="720080"/>
            </a:xfrm>
          </p:grpSpPr>
          <p:sp>
            <p:nvSpPr>
              <p:cNvPr id="107" name="Obdélník 106"/>
              <p:cNvSpPr/>
              <p:nvPr/>
            </p:nvSpPr>
            <p:spPr>
              <a:xfrm>
                <a:off x="1331640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89</a:t>
                </a:r>
                <a:endParaRPr lang="cs-CZ" dirty="0"/>
              </a:p>
            </p:txBody>
          </p:sp>
          <p:sp>
            <p:nvSpPr>
              <p:cNvPr id="108" name="Obdélník 107"/>
              <p:cNvSpPr/>
              <p:nvPr/>
            </p:nvSpPr>
            <p:spPr>
              <a:xfrm>
                <a:off x="2123728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75</a:t>
                </a:r>
                <a:endParaRPr lang="cs-CZ" dirty="0"/>
              </a:p>
            </p:txBody>
          </p:sp>
          <p:sp>
            <p:nvSpPr>
              <p:cNvPr id="109" name="Obdélník 108"/>
              <p:cNvSpPr/>
              <p:nvPr/>
            </p:nvSpPr>
            <p:spPr>
              <a:xfrm>
                <a:off x="2915816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77</a:t>
                </a:r>
                <a:endParaRPr lang="cs-CZ" dirty="0"/>
              </a:p>
            </p:txBody>
          </p:sp>
          <p:sp>
            <p:nvSpPr>
              <p:cNvPr id="110" name="Obdélník 109"/>
              <p:cNvSpPr/>
              <p:nvPr/>
            </p:nvSpPr>
            <p:spPr>
              <a:xfrm>
                <a:off x="3707904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79</a:t>
                </a:r>
                <a:endParaRPr lang="cs-CZ" dirty="0"/>
              </a:p>
            </p:txBody>
          </p:sp>
          <p:sp>
            <p:nvSpPr>
              <p:cNvPr id="111" name="Obdélník 110"/>
              <p:cNvSpPr/>
              <p:nvPr/>
            </p:nvSpPr>
            <p:spPr>
              <a:xfrm>
                <a:off x="4499992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63</a:t>
                </a:r>
                <a:endParaRPr lang="cs-CZ" dirty="0"/>
              </a:p>
            </p:txBody>
          </p:sp>
        </p:grpSp>
        <p:sp>
          <p:nvSpPr>
            <p:cNvPr id="112" name="Obdélník 111"/>
            <p:cNvSpPr/>
            <p:nvPr/>
          </p:nvSpPr>
          <p:spPr>
            <a:xfrm>
              <a:off x="6040963" y="2737723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58</a:t>
              </a:r>
              <a:endParaRPr lang="cs-CZ" dirty="0"/>
            </a:p>
          </p:txBody>
        </p:sp>
        <p:grpSp>
          <p:nvGrpSpPr>
            <p:cNvPr id="113" name="Skupina 112"/>
            <p:cNvGrpSpPr/>
            <p:nvPr/>
          </p:nvGrpSpPr>
          <p:grpSpPr>
            <a:xfrm>
              <a:off x="2702410" y="3392996"/>
              <a:ext cx="3672408" cy="655274"/>
              <a:chOff x="1331640" y="548680"/>
              <a:chExt cx="3960440" cy="720081"/>
            </a:xfrm>
          </p:grpSpPr>
          <p:sp>
            <p:nvSpPr>
              <p:cNvPr id="114" name="Obdélník 113"/>
              <p:cNvSpPr/>
              <p:nvPr/>
            </p:nvSpPr>
            <p:spPr>
              <a:xfrm>
                <a:off x="1331640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164</a:t>
                </a:r>
                <a:endParaRPr lang="cs-CZ" dirty="0"/>
              </a:p>
            </p:txBody>
          </p:sp>
          <p:sp>
            <p:nvSpPr>
              <p:cNvPr id="115" name="Obdélník 114"/>
              <p:cNvSpPr/>
              <p:nvPr/>
            </p:nvSpPr>
            <p:spPr>
              <a:xfrm>
                <a:off x="2123728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152</a:t>
                </a:r>
                <a:endParaRPr lang="cs-CZ" dirty="0"/>
              </a:p>
            </p:txBody>
          </p:sp>
          <p:sp>
            <p:nvSpPr>
              <p:cNvPr id="116" name="Obdélník 115"/>
              <p:cNvSpPr/>
              <p:nvPr/>
            </p:nvSpPr>
            <p:spPr>
              <a:xfrm>
                <a:off x="2915816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156</a:t>
                </a:r>
                <a:endParaRPr lang="cs-CZ" dirty="0"/>
              </a:p>
            </p:txBody>
          </p:sp>
          <p:sp>
            <p:nvSpPr>
              <p:cNvPr id="117" name="Obdélník 116"/>
              <p:cNvSpPr/>
              <p:nvPr/>
            </p:nvSpPr>
            <p:spPr>
              <a:xfrm>
                <a:off x="3707904" y="548681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142</a:t>
                </a:r>
                <a:endParaRPr lang="cs-CZ" dirty="0"/>
              </a:p>
            </p:txBody>
          </p:sp>
          <p:sp>
            <p:nvSpPr>
              <p:cNvPr id="118" name="Obdélník 117"/>
              <p:cNvSpPr/>
              <p:nvPr/>
            </p:nvSpPr>
            <p:spPr>
              <a:xfrm>
                <a:off x="4499992" y="548680"/>
                <a:ext cx="792088" cy="720080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121</a:t>
                </a:r>
                <a:endParaRPr lang="cs-CZ" dirty="0"/>
              </a:p>
            </p:txBody>
          </p:sp>
        </p:grpSp>
        <p:sp>
          <p:nvSpPr>
            <p:cNvPr id="119" name="Obdélník 118"/>
            <p:cNvSpPr/>
            <p:nvPr/>
          </p:nvSpPr>
          <p:spPr>
            <a:xfrm>
              <a:off x="3069651" y="4048269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316</a:t>
              </a:r>
              <a:endParaRPr lang="cs-CZ" dirty="0"/>
            </a:p>
          </p:txBody>
        </p:sp>
        <p:sp>
          <p:nvSpPr>
            <p:cNvPr id="120" name="Obdélník 119"/>
            <p:cNvSpPr/>
            <p:nvPr/>
          </p:nvSpPr>
          <p:spPr>
            <a:xfrm>
              <a:off x="3804133" y="4048269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308</a:t>
              </a:r>
              <a:endParaRPr lang="cs-CZ" dirty="0"/>
            </a:p>
          </p:txBody>
        </p:sp>
        <p:sp>
          <p:nvSpPr>
            <p:cNvPr id="121" name="Obdélník 120"/>
            <p:cNvSpPr/>
            <p:nvPr/>
          </p:nvSpPr>
          <p:spPr>
            <a:xfrm>
              <a:off x="4538614" y="4048269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298</a:t>
              </a:r>
              <a:endParaRPr lang="cs-CZ" dirty="0"/>
            </a:p>
          </p:txBody>
        </p:sp>
        <p:sp>
          <p:nvSpPr>
            <p:cNvPr id="122" name="Obdélník 121"/>
            <p:cNvSpPr/>
            <p:nvPr/>
          </p:nvSpPr>
          <p:spPr>
            <a:xfrm>
              <a:off x="5273096" y="4048269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263</a:t>
              </a:r>
              <a:endParaRPr lang="cs-CZ" dirty="0"/>
            </a:p>
          </p:txBody>
        </p:sp>
        <p:sp>
          <p:nvSpPr>
            <p:cNvPr id="123" name="Obdélník 122"/>
            <p:cNvSpPr/>
            <p:nvPr/>
          </p:nvSpPr>
          <p:spPr>
            <a:xfrm>
              <a:off x="3436892" y="4703542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624</a:t>
              </a:r>
              <a:endParaRPr lang="cs-CZ" dirty="0"/>
            </a:p>
          </p:txBody>
        </p:sp>
        <p:sp>
          <p:nvSpPr>
            <p:cNvPr id="124" name="Obdélník 123"/>
            <p:cNvSpPr/>
            <p:nvPr/>
          </p:nvSpPr>
          <p:spPr>
            <a:xfrm>
              <a:off x="4171373" y="4703542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606</a:t>
              </a:r>
              <a:endParaRPr lang="cs-CZ" dirty="0"/>
            </a:p>
          </p:txBody>
        </p:sp>
        <p:sp>
          <p:nvSpPr>
            <p:cNvPr id="125" name="Obdélník 124"/>
            <p:cNvSpPr/>
            <p:nvPr/>
          </p:nvSpPr>
          <p:spPr>
            <a:xfrm>
              <a:off x="4905855" y="4703542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562</a:t>
              </a:r>
              <a:endParaRPr lang="cs-CZ" dirty="0"/>
            </a:p>
          </p:txBody>
        </p:sp>
        <p:sp>
          <p:nvSpPr>
            <p:cNvPr id="126" name="Obdélník 125"/>
            <p:cNvSpPr/>
            <p:nvPr/>
          </p:nvSpPr>
          <p:spPr>
            <a:xfrm>
              <a:off x="3851575" y="5358814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1230</a:t>
              </a:r>
              <a:endParaRPr lang="cs-CZ" dirty="0"/>
            </a:p>
          </p:txBody>
        </p:sp>
        <p:sp>
          <p:nvSpPr>
            <p:cNvPr id="127" name="Obdélník 126"/>
            <p:cNvSpPr/>
            <p:nvPr/>
          </p:nvSpPr>
          <p:spPr>
            <a:xfrm>
              <a:off x="4593085" y="5358814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1168</a:t>
              </a:r>
              <a:endParaRPr lang="cs-CZ" dirty="0"/>
            </a:p>
          </p:txBody>
        </p:sp>
        <p:sp>
          <p:nvSpPr>
            <p:cNvPr id="128" name="Obdélník 127"/>
            <p:cNvSpPr/>
            <p:nvPr/>
          </p:nvSpPr>
          <p:spPr>
            <a:xfrm>
              <a:off x="4241659" y="6014087"/>
              <a:ext cx="734482" cy="65527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2398</a:t>
              </a:r>
              <a:endParaRPr lang="cs-CZ" dirty="0"/>
            </a:p>
          </p:txBody>
        </p:sp>
      </p:grpSp>
      <p:pic>
        <p:nvPicPr>
          <p:cNvPr id="130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165304"/>
            <a:ext cx="2710180" cy="525145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2" name="TextovéPole 1"/>
          <p:cNvSpPr txBox="1"/>
          <p:nvPr/>
        </p:nvSpPr>
        <p:spPr>
          <a:xfrm>
            <a:off x="227452" y="6321117"/>
            <a:ext cx="3180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Mgr. Naděžda </a:t>
            </a:r>
            <a:r>
              <a:rPr lang="cs-CZ" dirty="0" err="1" smtClean="0"/>
              <a:t>Štýbrová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4557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132</Words>
  <Application>Microsoft Office PowerPoint</Application>
  <PresentationFormat>Předvádění na obrazovce (4:3)</PresentationFormat>
  <Paragraphs>72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11</cp:revision>
  <dcterms:created xsi:type="dcterms:W3CDTF">2011-12-28T16:23:16Z</dcterms:created>
  <dcterms:modified xsi:type="dcterms:W3CDTF">2012-02-23T16:31:37Z</dcterms:modified>
</cp:coreProperties>
</file>