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0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59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433489-ECFC-4307-84E5-BA460DF436EB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1CF724-4A72-4B83-A321-A386F2807C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rtalhradeckralove.cz/mestske-lazne--aquapark/" TargetMode="External"/><Relationship Id="rId2" Type="http://schemas.openxmlformats.org/officeDocument/2006/relationships/hyperlink" Target="http://www.ucps.cz/portal/cz/01-01-clanek.php?see_ID=72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eb2.mmhk.cz/cdhk/data/cz_part01_lite/gocarovy_skoly.html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/>
              <a:t>Hradec Králové </a:t>
            </a:r>
            <a:r>
              <a:rPr lang="cs-CZ" sz="1400" b="1" dirty="0" err="1" smtClean="0"/>
              <a:t>and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its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Architectural</a:t>
            </a:r>
            <a:r>
              <a:rPr lang="cs-CZ" sz="1400" b="1" dirty="0" smtClean="0"/>
              <a:t> </a:t>
            </a:r>
            <a:r>
              <a:rPr lang="cs-CZ" sz="1400" b="1" dirty="0" err="1" smtClean="0"/>
              <a:t>Landmarks</a:t>
            </a:r>
            <a:endParaRPr lang="cs-CZ" sz="1400" b="1" dirty="0"/>
          </a:p>
        </p:txBody>
      </p:sp>
      <p:graphicFrame>
        <p:nvGraphicFramePr>
          <p:cNvPr id="4" name="Zástupný symbol pro obsah 3"/>
          <p:cNvGraphicFramePr>
            <a:graphicFrameLocks noChangeAspect="1"/>
          </p:cNvGraphicFramePr>
          <p:nvPr>
            <p:ph idx="1"/>
          </p:nvPr>
        </p:nvGraphicFramePr>
        <p:xfrm>
          <a:off x="1112838" y="762000"/>
          <a:ext cx="6110287" cy="4892675"/>
        </p:xfrm>
        <a:graphic>
          <a:graphicData uri="http://schemas.openxmlformats.org/presentationml/2006/ole">
            <p:oleObj spid="_x0000_s1026" name="Dokument" r:id="rId3" imgW="6370429" imgH="5097466" progId="Word.Document.12">
              <p:embed/>
            </p:oleObj>
          </a:graphicData>
        </a:graphic>
      </p:graphicFrame>
      <p:pic>
        <p:nvPicPr>
          <p:cNvPr id="5" name="Obrázek 4" descr="Logolink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87824" y="5877272"/>
            <a:ext cx="3286125" cy="74295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HRADEC KRÁLOVÉ AND ITS ARCHITECTURAL MASTERPIECES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MIDDLE AGES, RENAISSANCE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O</a:t>
            </a:r>
            <a:r>
              <a:rPr lang="cs-CZ" dirty="0" err="1" smtClean="0"/>
              <a:t>ne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oldest</a:t>
            </a:r>
            <a:r>
              <a:rPr lang="cs-CZ" dirty="0" smtClean="0"/>
              <a:t> </a:t>
            </a:r>
            <a:r>
              <a:rPr lang="cs-CZ" dirty="0" err="1" smtClean="0"/>
              <a:t>towns</a:t>
            </a:r>
            <a:r>
              <a:rPr lang="cs-CZ" dirty="0" smtClean="0"/>
              <a:t> in Bohemia, major </a:t>
            </a:r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activity</a:t>
            </a:r>
            <a:r>
              <a:rPr lang="cs-CZ" dirty="0" smtClean="0"/>
              <a:t> </a:t>
            </a:r>
            <a:r>
              <a:rPr lang="cs-CZ" dirty="0" err="1" smtClean="0"/>
              <a:t>went</a:t>
            </a:r>
            <a:r>
              <a:rPr lang="cs-CZ" dirty="0" smtClean="0"/>
              <a:t> on</a:t>
            </a:r>
          </a:p>
          <a:p>
            <a:r>
              <a:rPr lang="cs-CZ" dirty="0" smtClean="0"/>
              <a:t>Hradec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dowry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Queens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Bohemia</a:t>
            </a:r>
          </a:p>
          <a:p>
            <a:r>
              <a:rPr lang="cs-CZ" dirty="0" err="1" smtClean="0"/>
              <a:t>Two</a:t>
            </a:r>
            <a:r>
              <a:rPr lang="cs-CZ" dirty="0" smtClean="0"/>
              <a:t>  </a:t>
            </a:r>
            <a:r>
              <a:rPr lang="cs-CZ" dirty="0" err="1" smtClean="0"/>
              <a:t>landmarks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note</a:t>
            </a:r>
            <a:r>
              <a:rPr lang="cs-CZ" dirty="0" smtClean="0"/>
              <a:t> </a:t>
            </a:r>
            <a:r>
              <a:rPr lang="cs-CZ" dirty="0" err="1" smtClean="0"/>
              <a:t>include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Holy</a:t>
            </a:r>
            <a:r>
              <a:rPr lang="cs-CZ" dirty="0" smtClean="0"/>
              <a:t> Spirit </a:t>
            </a:r>
            <a:r>
              <a:rPr lang="cs-CZ" dirty="0" err="1" smtClean="0"/>
              <a:t>Cathedral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Tower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THE HOLY SPIRIT CATHEDRAL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  <p:pic>
        <p:nvPicPr>
          <p:cNvPr id="8" name="Zástupný symbol pro obsah 7" descr="Hradec_Králové_-_katedrála_svatého_Duch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160198" y="2174875"/>
            <a:ext cx="2634192" cy="3951288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began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14th </a:t>
            </a:r>
            <a:r>
              <a:rPr lang="cs-CZ" dirty="0" err="1" smtClean="0"/>
              <a:t>century</a:t>
            </a:r>
            <a:endParaRPr lang="cs-CZ" dirty="0" smtClean="0"/>
          </a:p>
          <a:p>
            <a:r>
              <a:rPr lang="cs-CZ" dirty="0" err="1" smtClean="0"/>
              <a:t>Finished</a:t>
            </a:r>
            <a:r>
              <a:rPr lang="cs-CZ" dirty="0" smtClean="0"/>
              <a:t> in 1360s </a:t>
            </a:r>
            <a:r>
              <a:rPr lang="cs-CZ" dirty="0" err="1" smtClean="0"/>
              <a:t>under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r>
              <a:rPr lang="cs-CZ" dirty="0" smtClean="0"/>
              <a:t> Elizabeth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Pomerania</a:t>
            </a:r>
            <a:endParaRPr lang="cs-CZ" dirty="0" smtClean="0"/>
          </a:p>
          <a:p>
            <a:r>
              <a:rPr lang="cs-CZ" dirty="0" err="1" smtClean="0"/>
              <a:t>Originally</a:t>
            </a:r>
            <a:r>
              <a:rPr lang="cs-CZ" dirty="0" smtClean="0"/>
              <a:t> </a:t>
            </a:r>
            <a:r>
              <a:rPr lang="cs-CZ" dirty="0" err="1" smtClean="0"/>
              <a:t>Gothic</a:t>
            </a:r>
            <a:r>
              <a:rPr lang="cs-CZ" dirty="0" smtClean="0"/>
              <a:t> style</a:t>
            </a:r>
          </a:p>
          <a:p>
            <a:r>
              <a:rPr lang="cs-CZ" dirty="0" smtClean="0"/>
              <a:t>A triple </a:t>
            </a:r>
            <a:r>
              <a:rPr lang="cs-CZ" dirty="0" err="1" smtClean="0"/>
              <a:t>nave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a </a:t>
            </a:r>
            <a:r>
              <a:rPr lang="cs-CZ" dirty="0" err="1" smtClean="0"/>
              <a:t>long</a:t>
            </a:r>
            <a:r>
              <a:rPr lang="cs-CZ" dirty="0" smtClean="0"/>
              <a:t> presbytery</a:t>
            </a:r>
          </a:p>
          <a:p>
            <a:r>
              <a:rPr lang="cs-CZ" dirty="0" smtClean="0"/>
              <a:t>In 17 </a:t>
            </a:r>
            <a:r>
              <a:rPr lang="cs-CZ" dirty="0" err="1" smtClean="0"/>
              <a:t>th</a:t>
            </a:r>
            <a:r>
              <a:rPr lang="cs-CZ" dirty="0" smtClean="0"/>
              <a:t> </a:t>
            </a:r>
            <a:r>
              <a:rPr lang="cs-CZ" dirty="0" err="1" smtClean="0"/>
              <a:t>century</a:t>
            </a:r>
            <a:r>
              <a:rPr lang="cs-CZ" dirty="0" smtClean="0"/>
              <a:t> </a:t>
            </a:r>
            <a:r>
              <a:rPr lang="cs-CZ" dirty="0" err="1" smtClean="0"/>
              <a:t>promoted</a:t>
            </a:r>
            <a:r>
              <a:rPr lang="cs-CZ" dirty="0" smtClean="0"/>
              <a:t> to a </a:t>
            </a:r>
            <a:r>
              <a:rPr lang="cs-CZ" dirty="0" err="1" smtClean="0"/>
              <a:t>cathedral</a:t>
            </a:r>
            <a:endParaRPr lang="cs-CZ" dirty="0" smtClean="0"/>
          </a:p>
          <a:p>
            <a:r>
              <a:rPr lang="cs-CZ" dirty="0" err="1" smtClean="0"/>
              <a:t>Restored</a:t>
            </a:r>
            <a:r>
              <a:rPr lang="cs-CZ" dirty="0" smtClean="0"/>
              <a:t> in 19th </a:t>
            </a:r>
            <a:r>
              <a:rPr lang="cs-CZ" dirty="0" err="1" smtClean="0"/>
              <a:t>century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</a:t>
            </a:r>
            <a:r>
              <a:rPr lang="cs-CZ" dirty="0" err="1" smtClean="0"/>
              <a:t>Gothic</a:t>
            </a:r>
            <a:r>
              <a:rPr lang="cs-CZ" dirty="0" smtClean="0"/>
              <a:t> </a:t>
            </a:r>
            <a:r>
              <a:rPr lang="cs-CZ" dirty="0" err="1" smtClean="0"/>
              <a:t>Revival</a:t>
            </a:r>
            <a:endParaRPr lang="cs-CZ" dirty="0" smtClean="0"/>
          </a:p>
          <a:p>
            <a:r>
              <a:rPr lang="cs-CZ" dirty="0" err="1" smtClean="0"/>
              <a:t>Material</a:t>
            </a:r>
            <a:r>
              <a:rPr lang="cs-CZ" dirty="0" smtClean="0"/>
              <a:t> </a:t>
            </a:r>
            <a:r>
              <a:rPr lang="cs-CZ" dirty="0" err="1" smtClean="0"/>
              <a:t>used</a:t>
            </a:r>
            <a:r>
              <a:rPr lang="cs-CZ" dirty="0" smtClean="0"/>
              <a:t>-</a:t>
            </a:r>
            <a:r>
              <a:rPr lang="cs-CZ" dirty="0" err="1" smtClean="0"/>
              <a:t>bricks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WHITE TOWER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  <p:pic>
        <p:nvPicPr>
          <p:cNvPr id="5" name="Zástupný symbol pro obsah 4" descr="hk_bila_vez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1215077" y="2174875"/>
            <a:ext cx="2524434" cy="3951288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Height</a:t>
            </a:r>
            <a:r>
              <a:rPr lang="cs-CZ" dirty="0" smtClean="0"/>
              <a:t>:72 </a:t>
            </a:r>
            <a:r>
              <a:rPr lang="cs-CZ" dirty="0" err="1" smtClean="0"/>
              <a:t>meters</a:t>
            </a:r>
            <a:endParaRPr lang="cs-CZ" dirty="0" smtClean="0"/>
          </a:p>
          <a:p>
            <a:r>
              <a:rPr lang="cs-CZ" dirty="0" err="1" smtClean="0"/>
              <a:t>Constructed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16th </a:t>
            </a:r>
            <a:r>
              <a:rPr lang="cs-CZ" dirty="0" err="1" smtClean="0"/>
              <a:t>century</a:t>
            </a:r>
            <a:r>
              <a:rPr lang="cs-CZ" dirty="0" smtClean="0"/>
              <a:t> in </a:t>
            </a:r>
            <a:r>
              <a:rPr lang="cs-CZ" dirty="0" err="1" smtClean="0"/>
              <a:t>Renaissance</a:t>
            </a:r>
            <a:r>
              <a:rPr lang="cs-CZ" dirty="0" smtClean="0"/>
              <a:t> style </a:t>
            </a:r>
            <a:r>
              <a:rPr lang="cs-CZ" dirty="0" err="1" smtClean="0"/>
              <a:t>thanks</a:t>
            </a:r>
            <a:r>
              <a:rPr lang="cs-CZ" dirty="0" smtClean="0"/>
              <a:t> to </a:t>
            </a:r>
            <a:r>
              <a:rPr lang="cs-CZ" dirty="0" err="1" smtClean="0"/>
              <a:t>donations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Third</a:t>
            </a:r>
            <a:r>
              <a:rPr lang="cs-CZ" dirty="0" smtClean="0"/>
              <a:t> </a:t>
            </a:r>
            <a:r>
              <a:rPr lang="cs-CZ" dirty="0" err="1" smtClean="0"/>
              <a:t>largest</a:t>
            </a:r>
            <a:r>
              <a:rPr lang="cs-CZ" dirty="0" smtClean="0"/>
              <a:t> bell </a:t>
            </a:r>
            <a:r>
              <a:rPr lang="cs-CZ" dirty="0" err="1" smtClean="0"/>
              <a:t>called</a:t>
            </a:r>
            <a:r>
              <a:rPr lang="cs-CZ" dirty="0" smtClean="0"/>
              <a:t> Augustin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housed</a:t>
            </a:r>
            <a:r>
              <a:rPr lang="cs-CZ" dirty="0" smtClean="0"/>
              <a:t> </a:t>
            </a:r>
            <a:r>
              <a:rPr lang="cs-CZ" dirty="0" err="1" smtClean="0"/>
              <a:t>inside</a:t>
            </a:r>
            <a:endParaRPr lang="cs-CZ" dirty="0" smtClean="0"/>
          </a:p>
          <a:p>
            <a:r>
              <a:rPr lang="cs-CZ" dirty="0" err="1" smtClean="0"/>
              <a:t>Constructed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sandstone</a:t>
            </a:r>
            <a:endParaRPr lang="cs-CZ" dirty="0" smtClean="0"/>
          </a:p>
          <a:p>
            <a:r>
              <a:rPr lang="cs-CZ" dirty="0" err="1" smtClean="0"/>
              <a:t>Night</a:t>
            </a:r>
            <a:r>
              <a:rPr lang="cs-CZ" dirty="0" smtClean="0"/>
              <a:t> </a:t>
            </a:r>
            <a:r>
              <a:rPr lang="cs-CZ" dirty="0" err="1" smtClean="0"/>
              <a:t>tours</a:t>
            </a:r>
            <a:r>
              <a:rPr lang="cs-CZ" dirty="0" smtClean="0"/>
              <a:t> </a:t>
            </a:r>
            <a:r>
              <a:rPr lang="cs-CZ" dirty="0" err="1" smtClean="0"/>
              <a:t>available</a:t>
            </a:r>
            <a:r>
              <a:rPr lang="cs-CZ" dirty="0" smtClean="0"/>
              <a:t> on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days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20th CENTURY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After</a:t>
            </a:r>
            <a:r>
              <a:rPr lang="cs-CZ" dirty="0" smtClean="0"/>
              <a:t> </a:t>
            </a:r>
            <a:r>
              <a:rPr lang="cs-CZ" dirty="0" err="1" smtClean="0"/>
              <a:t>Austrian</a:t>
            </a:r>
            <a:r>
              <a:rPr lang="cs-CZ" dirty="0" smtClean="0"/>
              <a:t> </a:t>
            </a:r>
            <a:r>
              <a:rPr lang="cs-CZ" dirty="0" err="1" smtClean="0"/>
              <a:t>army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defeated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Battle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Hradec Králové,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huge</a:t>
            </a:r>
            <a:r>
              <a:rPr lang="cs-CZ" dirty="0" smtClean="0"/>
              <a:t> </a:t>
            </a:r>
            <a:r>
              <a:rPr lang="cs-CZ" dirty="0" err="1" smtClean="0"/>
              <a:t>fortifications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torn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town</a:t>
            </a:r>
            <a:r>
              <a:rPr lang="cs-CZ" dirty="0" smtClean="0"/>
              <a:t> </a:t>
            </a:r>
            <a:r>
              <a:rPr lang="cs-CZ" dirty="0" err="1" smtClean="0"/>
              <a:t>began</a:t>
            </a:r>
            <a:r>
              <a:rPr lang="cs-CZ" dirty="0" smtClean="0"/>
              <a:t> to </a:t>
            </a:r>
            <a:r>
              <a:rPr lang="cs-CZ" dirty="0" err="1" smtClean="0"/>
              <a:t>develop</a:t>
            </a:r>
            <a:r>
              <a:rPr lang="cs-CZ" dirty="0" smtClean="0"/>
              <a:t> </a:t>
            </a:r>
            <a:r>
              <a:rPr lang="cs-CZ" dirty="0" err="1" smtClean="0"/>
              <a:t>quickly</a:t>
            </a:r>
            <a:endParaRPr lang="cs-CZ" dirty="0" smtClean="0"/>
          </a:p>
          <a:p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beginning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20th </a:t>
            </a:r>
            <a:r>
              <a:rPr lang="cs-CZ" dirty="0" err="1" smtClean="0"/>
              <a:t>century</a:t>
            </a:r>
            <a:r>
              <a:rPr lang="cs-CZ" dirty="0" smtClean="0"/>
              <a:t> a </a:t>
            </a:r>
            <a:r>
              <a:rPr lang="cs-CZ" dirty="0" err="1" smtClean="0"/>
              <a:t>zoning</a:t>
            </a:r>
            <a:r>
              <a:rPr lang="cs-CZ" dirty="0" smtClean="0"/>
              <a:t> </a:t>
            </a:r>
            <a:r>
              <a:rPr lang="cs-CZ" dirty="0" err="1" smtClean="0"/>
              <a:t>plan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worked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fine </a:t>
            </a:r>
            <a:r>
              <a:rPr lang="cs-CZ" dirty="0" err="1" smtClean="0"/>
              <a:t>urbanism</a:t>
            </a:r>
            <a:r>
              <a:rPr lang="cs-CZ" dirty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put in </a:t>
            </a:r>
            <a:r>
              <a:rPr lang="cs-CZ" dirty="0" err="1" smtClean="0"/>
              <a:t>place</a:t>
            </a:r>
            <a:endParaRPr lang="cs-CZ" dirty="0" smtClean="0"/>
          </a:p>
          <a:p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decades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20th </a:t>
            </a:r>
            <a:r>
              <a:rPr lang="cs-CZ" dirty="0" err="1" smtClean="0"/>
              <a:t>century</a:t>
            </a:r>
            <a:r>
              <a:rPr lang="cs-CZ" dirty="0" smtClean="0"/>
              <a:t> </a:t>
            </a:r>
            <a:r>
              <a:rPr lang="cs-CZ" dirty="0" err="1" smtClean="0"/>
              <a:t>saw</a:t>
            </a:r>
            <a:r>
              <a:rPr lang="cs-CZ" dirty="0" smtClean="0"/>
              <a:t> major </a:t>
            </a:r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activity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GOČÁR‘S STAIRCASE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 3</a:t>
            </a:r>
            <a:endParaRPr lang="cs-CZ" dirty="0"/>
          </a:p>
        </p:txBody>
      </p:sp>
      <p:pic>
        <p:nvPicPr>
          <p:cNvPr id="6" name="Zástupný symbol pro obsah 5" descr="SCHODIŠTĚ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636637"/>
            <a:ext cx="4040188" cy="3027764"/>
          </a:xfrm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Designed</a:t>
            </a:r>
            <a:r>
              <a:rPr lang="cs-CZ" dirty="0" smtClean="0"/>
              <a:t> by Josef </a:t>
            </a:r>
            <a:r>
              <a:rPr lang="cs-CZ" dirty="0" err="1" smtClean="0"/>
              <a:t>Gočár</a:t>
            </a:r>
            <a:r>
              <a:rPr lang="cs-CZ" dirty="0" smtClean="0"/>
              <a:t>, a </a:t>
            </a:r>
            <a:r>
              <a:rPr lang="cs-CZ" dirty="0" err="1" smtClean="0"/>
              <a:t>renowned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architect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1910-1920s</a:t>
            </a:r>
          </a:p>
          <a:p>
            <a:r>
              <a:rPr lang="cs-CZ" dirty="0" err="1" smtClean="0"/>
              <a:t>Concrete</a:t>
            </a:r>
            <a:r>
              <a:rPr lang="cs-CZ" dirty="0" smtClean="0"/>
              <a:t> </a:t>
            </a:r>
            <a:r>
              <a:rPr lang="cs-CZ" dirty="0" err="1" smtClean="0"/>
              <a:t>based</a:t>
            </a:r>
            <a:r>
              <a:rPr lang="cs-CZ" dirty="0" smtClean="0"/>
              <a:t> </a:t>
            </a:r>
            <a:r>
              <a:rPr lang="cs-CZ" dirty="0" err="1" smtClean="0"/>
              <a:t>construction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BATH HOUSE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Obr.4</a:t>
            </a:r>
            <a:endParaRPr lang="cs-CZ" dirty="0"/>
          </a:p>
        </p:txBody>
      </p:sp>
      <p:pic>
        <p:nvPicPr>
          <p:cNvPr id="5" name="Zástupný symbol pro obsah 4" descr="mestske-lazne--aquapark-hradec-kralov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635448"/>
            <a:ext cx="4040188" cy="3030141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Now</a:t>
            </a:r>
            <a:r>
              <a:rPr lang="cs-CZ" dirty="0" smtClean="0"/>
              <a:t> a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indoor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pool</a:t>
            </a:r>
          </a:p>
          <a:p>
            <a:r>
              <a:rPr lang="cs-CZ" dirty="0" err="1" smtClean="0"/>
              <a:t>Wave</a:t>
            </a:r>
            <a:r>
              <a:rPr lang="cs-CZ" dirty="0" smtClean="0"/>
              <a:t> technology </a:t>
            </a:r>
            <a:r>
              <a:rPr lang="cs-CZ" dirty="0" err="1" smtClean="0"/>
              <a:t>installed</a:t>
            </a:r>
            <a:r>
              <a:rPr lang="cs-CZ" dirty="0" smtClean="0"/>
              <a:t> in 1932 </a:t>
            </a:r>
            <a:r>
              <a:rPr lang="cs-CZ" dirty="0" err="1" smtClean="0"/>
              <a:t>still</a:t>
            </a:r>
            <a:r>
              <a:rPr lang="cs-CZ" dirty="0" smtClean="0"/>
              <a:t> in </a:t>
            </a:r>
            <a:r>
              <a:rPr lang="cs-CZ" dirty="0" err="1" smtClean="0"/>
              <a:t>operation</a:t>
            </a:r>
            <a:endParaRPr lang="cs-CZ" dirty="0" smtClean="0"/>
          </a:p>
          <a:p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finished</a:t>
            </a:r>
            <a:r>
              <a:rPr lang="cs-CZ" dirty="0" smtClean="0"/>
              <a:t> in 1923</a:t>
            </a:r>
          </a:p>
          <a:p>
            <a:r>
              <a:rPr lang="cs-CZ" dirty="0" err="1" smtClean="0"/>
              <a:t>Designed</a:t>
            </a:r>
            <a:r>
              <a:rPr lang="cs-CZ" dirty="0" smtClean="0"/>
              <a:t> by Oldřich </a:t>
            </a:r>
            <a:r>
              <a:rPr lang="cs-CZ" dirty="0" err="1" smtClean="0"/>
              <a:t>Liska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MUNICIPAL BUILDING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Obr.5</a:t>
            </a:r>
            <a:endParaRPr lang="cs-CZ" dirty="0"/>
          </a:p>
        </p:txBody>
      </p:sp>
      <p:pic>
        <p:nvPicPr>
          <p:cNvPr id="5" name="Zástupný symbol pro obsah 4" descr="magistrát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3342481"/>
            <a:ext cx="4040188" cy="1616075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Designed</a:t>
            </a:r>
            <a:r>
              <a:rPr lang="cs-CZ" dirty="0" smtClean="0"/>
              <a:t> by Josef </a:t>
            </a:r>
            <a:r>
              <a:rPr lang="cs-CZ" dirty="0" err="1" smtClean="0"/>
              <a:t>Gočár</a:t>
            </a:r>
            <a:endParaRPr lang="cs-CZ" dirty="0" smtClean="0"/>
          </a:p>
          <a:p>
            <a:r>
              <a:rPr lang="cs-CZ" dirty="0" err="1" smtClean="0"/>
              <a:t>Served</a:t>
            </a:r>
            <a:r>
              <a:rPr lang="cs-CZ" dirty="0" smtClean="0"/>
              <a:t> as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Municipal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Financial</a:t>
            </a:r>
            <a:r>
              <a:rPr lang="cs-CZ" dirty="0" smtClean="0"/>
              <a:t> </a:t>
            </a:r>
            <a:r>
              <a:rPr lang="cs-CZ" dirty="0" err="1" smtClean="0"/>
              <a:t>Authority</a:t>
            </a:r>
            <a:endParaRPr lang="cs-CZ" dirty="0" smtClean="0"/>
          </a:p>
          <a:p>
            <a:r>
              <a:rPr lang="cs-CZ" dirty="0" err="1" smtClean="0"/>
              <a:t>Constructivism</a:t>
            </a:r>
            <a:r>
              <a:rPr lang="cs-CZ" dirty="0" smtClean="0"/>
              <a:t>/</a:t>
            </a:r>
            <a:r>
              <a:rPr lang="cs-CZ" dirty="0" err="1" smtClean="0"/>
              <a:t>functionalism</a:t>
            </a:r>
            <a:r>
              <a:rPr lang="cs-CZ" dirty="0" smtClean="0"/>
              <a:t> style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MUSEUM OF EAST BOHEMIA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Obr.6</a:t>
            </a:r>
            <a:endParaRPr lang="cs-CZ" dirty="0"/>
          </a:p>
        </p:txBody>
      </p:sp>
      <p:pic>
        <p:nvPicPr>
          <p:cNvPr id="6" name="Zástupný symbol pro obsah 5" descr="muzeum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3175960"/>
            <a:ext cx="4040188" cy="1949118"/>
          </a:xfrm>
        </p:spPr>
      </p:pic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Designed</a:t>
            </a:r>
            <a:r>
              <a:rPr lang="cs-CZ" dirty="0" smtClean="0"/>
              <a:t> by Jan </a:t>
            </a:r>
            <a:r>
              <a:rPr lang="cs-CZ" dirty="0" err="1" smtClean="0"/>
              <a:t>Kotěra</a:t>
            </a:r>
            <a:endParaRPr lang="cs-CZ" dirty="0" smtClean="0"/>
          </a:p>
          <a:p>
            <a:r>
              <a:rPr lang="cs-CZ" dirty="0" err="1" smtClean="0"/>
              <a:t>Interiors</a:t>
            </a:r>
            <a:r>
              <a:rPr lang="cs-CZ" dirty="0" smtClean="0"/>
              <a:t> 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decorations</a:t>
            </a:r>
            <a:r>
              <a:rPr lang="cs-CZ" dirty="0" smtClean="0"/>
              <a:t> </a:t>
            </a:r>
            <a:r>
              <a:rPr lang="cs-CZ" dirty="0" err="1" smtClean="0"/>
              <a:t>designed</a:t>
            </a:r>
            <a:r>
              <a:rPr lang="cs-CZ" dirty="0" smtClean="0"/>
              <a:t> by </a:t>
            </a:r>
            <a:r>
              <a:rPr lang="cs-CZ" dirty="0" err="1" smtClean="0"/>
              <a:t>leading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modernists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SCHOOL BUILDINGS IN LIPKY DISTRICT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Obr.7</a:t>
            </a:r>
            <a:endParaRPr lang="cs-CZ" dirty="0"/>
          </a:p>
        </p:txBody>
      </p:sp>
      <p:pic>
        <p:nvPicPr>
          <p:cNvPr id="5" name="Zástupný symbol pro obsah 4" descr="školy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3604547"/>
            <a:ext cx="4040188" cy="109194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Designed</a:t>
            </a:r>
            <a:r>
              <a:rPr lang="cs-CZ" dirty="0" smtClean="0"/>
              <a:t> by Josef </a:t>
            </a:r>
            <a:r>
              <a:rPr lang="cs-CZ" dirty="0" err="1" smtClean="0"/>
              <a:t>Gočár</a:t>
            </a:r>
            <a:r>
              <a:rPr lang="cs-CZ" dirty="0" smtClean="0"/>
              <a:t> to house </a:t>
            </a:r>
            <a:r>
              <a:rPr lang="cs-CZ" dirty="0" err="1" smtClean="0"/>
              <a:t>elementary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secondary</a:t>
            </a:r>
            <a:r>
              <a:rPr lang="cs-CZ" dirty="0" smtClean="0"/>
              <a:t> </a:t>
            </a:r>
            <a:r>
              <a:rPr lang="cs-CZ" dirty="0" err="1" smtClean="0"/>
              <a:t>schools</a:t>
            </a:r>
            <a:endParaRPr lang="cs-CZ" dirty="0" smtClean="0"/>
          </a:p>
          <a:p>
            <a:r>
              <a:rPr lang="cs-CZ" dirty="0" err="1" smtClean="0"/>
              <a:t>Constructed</a:t>
            </a:r>
            <a:r>
              <a:rPr lang="cs-CZ" dirty="0" smtClean="0"/>
              <a:t> in 1920s </a:t>
            </a:r>
            <a:r>
              <a:rPr lang="cs-CZ" dirty="0" err="1" smtClean="0"/>
              <a:t>representing</a:t>
            </a:r>
            <a:r>
              <a:rPr lang="cs-CZ" dirty="0" smtClean="0"/>
              <a:t> a </a:t>
            </a:r>
            <a:r>
              <a:rPr lang="cs-CZ" dirty="0" err="1" smtClean="0"/>
              <a:t>transition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cubism</a:t>
            </a:r>
            <a:r>
              <a:rPr lang="cs-CZ" dirty="0" smtClean="0"/>
              <a:t> to </a:t>
            </a:r>
            <a:r>
              <a:rPr lang="cs-CZ" dirty="0" err="1" smtClean="0"/>
              <a:t>functionalism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FORMER ANGLOBANKA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Obr.8</a:t>
            </a:r>
            <a:endParaRPr lang="cs-CZ" dirty="0"/>
          </a:p>
        </p:txBody>
      </p:sp>
      <p:pic>
        <p:nvPicPr>
          <p:cNvPr id="5" name="Zástupný symbol pro obsah 4" descr="anglobank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3151391"/>
            <a:ext cx="4040188" cy="1998255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A fine </a:t>
            </a:r>
            <a:r>
              <a:rPr lang="cs-CZ" dirty="0" err="1" smtClean="0"/>
              <a:t>example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rondo-</a:t>
            </a:r>
            <a:r>
              <a:rPr lang="cs-CZ" dirty="0" err="1" smtClean="0"/>
              <a:t>cubism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Josef </a:t>
            </a:r>
            <a:r>
              <a:rPr lang="cs-CZ" dirty="0" err="1" smtClean="0"/>
              <a:t>Gočár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co-</a:t>
            </a:r>
            <a:r>
              <a:rPr lang="cs-CZ" dirty="0" err="1" smtClean="0"/>
              <a:t>creator</a:t>
            </a:r>
            <a:endParaRPr lang="cs-CZ" dirty="0" smtClean="0"/>
          </a:p>
          <a:p>
            <a:r>
              <a:rPr lang="cs-CZ" dirty="0" err="1" smtClean="0"/>
              <a:t>Orignally</a:t>
            </a:r>
            <a:r>
              <a:rPr lang="cs-CZ" dirty="0" smtClean="0"/>
              <a:t> </a:t>
            </a:r>
            <a:r>
              <a:rPr lang="cs-CZ" dirty="0" err="1" smtClean="0"/>
              <a:t>designed</a:t>
            </a:r>
            <a:r>
              <a:rPr lang="cs-CZ" dirty="0" smtClean="0"/>
              <a:t> as a </a:t>
            </a:r>
            <a:r>
              <a:rPr lang="cs-CZ" dirty="0" err="1" smtClean="0"/>
              <a:t>seat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banking</a:t>
            </a:r>
            <a:r>
              <a:rPr lang="cs-CZ" dirty="0" smtClean="0"/>
              <a:t> </a:t>
            </a:r>
            <a:r>
              <a:rPr lang="cs-CZ" dirty="0" err="1" smtClean="0"/>
              <a:t>company</a:t>
            </a:r>
            <a:endParaRPr lang="cs-CZ" dirty="0" smtClean="0"/>
          </a:p>
          <a:p>
            <a:r>
              <a:rPr lang="cs-CZ" dirty="0" err="1" smtClean="0"/>
              <a:t>Construction</a:t>
            </a:r>
            <a:r>
              <a:rPr lang="cs-CZ" dirty="0" smtClean="0"/>
              <a:t> </a:t>
            </a:r>
            <a:r>
              <a:rPr lang="cs-CZ" dirty="0" err="1" smtClean="0"/>
              <a:t>completed</a:t>
            </a:r>
            <a:r>
              <a:rPr lang="cs-CZ" dirty="0" smtClean="0"/>
              <a:t> in 1920s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CHURCH OF AMBROSE THE PRIEST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Obr.9</a:t>
            </a:r>
            <a:endParaRPr lang="cs-CZ" dirty="0"/>
          </a:p>
        </p:txBody>
      </p:sp>
      <p:pic>
        <p:nvPicPr>
          <p:cNvPr id="5" name="Zástupný symbol pro obsah 4" descr="ambrož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" y="2708677"/>
            <a:ext cx="4040188" cy="2883684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err="1" smtClean="0"/>
              <a:t>Complex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buildings</a:t>
            </a:r>
            <a:r>
              <a:rPr lang="cs-CZ" dirty="0" smtClean="0"/>
              <a:t> </a:t>
            </a:r>
            <a:r>
              <a:rPr lang="cs-CZ" dirty="0" err="1" smtClean="0"/>
              <a:t>consisting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  </a:t>
            </a:r>
            <a:r>
              <a:rPr lang="cs-CZ" dirty="0" err="1" smtClean="0"/>
              <a:t>modernist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,a </a:t>
            </a:r>
            <a:r>
              <a:rPr lang="cs-CZ" dirty="0" err="1" smtClean="0"/>
              <a:t>columbarium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utility </a:t>
            </a:r>
            <a:r>
              <a:rPr lang="cs-CZ" dirty="0" err="1" smtClean="0"/>
              <a:t>buidlings</a:t>
            </a:r>
            <a:endParaRPr lang="cs-CZ" dirty="0" smtClean="0"/>
          </a:p>
          <a:p>
            <a:r>
              <a:rPr lang="cs-CZ" dirty="0" err="1" smtClean="0"/>
              <a:t>Completed</a:t>
            </a:r>
            <a:r>
              <a:rPr lang="cs-CZ" dirty="0" smtClean="0"/>
              <a:t> in 1920s</a:t>
            </a:r>
          </a:p>
          <a:p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Czechoslovak</a:t>
            </a:r>
            <a:r>
              <a:rPr lang="cs-CZ" dirty="0" smtClean="0"/>
              <a:t> </a:t>
            </a:r>
            <a:r>
              <a:rPr lang="cs-CZ" dirty="0" err="1" smtClean="0"/>
              <a:t>Hussite</a:t>
            </a:r>
            <a:r>
              <a:rPr lang="cs-CZ" dirty="0" smtClean="0"/>
              <a:t> </a:t>
            </a:r>
            <a:r>
              <a:rPr lang="cs-CZ" dirty="0" err="1" smtClean="0"/>
              <a:t>Church</a:t>
            </a:r>
            <a:endParaRPr lang="cs-CZ" dirty="0" smtClean="0"/>
          </a:p>
          <a:p>
            <a:r>
              <a:rPr lang="cs-CZ" dirty="0" err="1" smtClean="0"/>
              <a:t>Completed</a:t>
            </a:r>
            <a:r>
              <a:rPr lang="cs-CZ" dirty="0" smtClean="0"/>
              <a:t> in 1926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designed</a:t>
            </a:r>
            <a:r>
              <a:rPr lang="cs-CZ" dirty="0" smtClean="0"/>
              <a:t> by Josef </a:t>
            </a:r>
            <a:r>
              <a:rPr lang="cs-CZ" dirty="0" err="1" smtClean="0"/>
              <a:t>Gočár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600" b="1" dirty="0" smtClean="0"/>
              <a:t>Použité zdroje</a:t>
            </a:r>
            <a:endParaRPr lang="cs-CZ" sz="16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1600" b="1" dirty="0" smtClean="0"/>
              <a:t>Použité obrázky</a:t>
            </a:r>
          </a:p>
          <a:p>
            <a:pPr>
              <a:buNone/>
            </a:pPr>
            <a:r>
              <a:rPr lang="cs-CZ" sz="1400" dirty="0" smtClean="0"/>
              <a:t>Obr. 1: PRAZAK.,</a:t>
            </a:r>
            <a:r>
              <a:rPr lang="cs-CZ" sz="1400" i="1" dirty="0" err="1" smtClean="0"/>
              <a:t>commons.wikimedia.org</a:t>
            </a:r>
            <a:r>
              <a:rPr lang="cs-CZ" sz="1400" dirty="0" smtClean="0"/>
              <a:t> [online]. [cit. 1.4.2013]. Dostupný na WWW:http://commons.wikimedia.org/wiki/File:Hradec_Kr%C3%A1lov%C3%A9_-_katedr%C3%A1la_svat%C3%A9ho_Ducha.jpg </a:t>
            </a:r>
            <a:endParaRPr lang="cs-CZ" sz="1400" b="1" dirty="0" smtClean="0"/>
          </a:p>
          <a:p>
            <a:pPr>
              <a:buNone/>
            </a:pPr>
            <a:r>
              <a:rPr lang="cs-CZ" sz="1400" dirty="0" smtClean="0"/>
              <a:t>Obr.2: AUTOR NEUVEDEN,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ucps.cz</a:t>
            </a:r>
            <a:r>
              <a:rPr lang="cs-CZ" sz="1400" dirty="0" smtClean="0"/>
              <a:t> [online]. [cit. 1.4.2013]. Dostupný na WWW: http://www.</a:t>
            </a:r>
            <a:r>
              <a:rPr lang="cs-CZ" sz="1400" dirty="0" err="1" smtClean="0"/>
              <a:t>ucps.cz</a:t>
            </a:r>
            <a:r>
              <a:rPr lang="cs-CZ" sz="1400" dirty="0" smtClean="0"/>
              <a:t>/</a:t>
            </a:r>
            <a:r>
              <a:rPr lang="cs-CZ" sz="1400" dirty="0" err="1" smtClean="0"/>
              <a:t>portal</a:t>
            </a:r>
            <a:r>
              <a:rPr lang="cs-CZ" sz="1400" dirty="0" smtClean="0"/>
              <a:t>/</a:t>
            </a:r>
            <a:r>
              <a:rPr lang="cs-CZ" sz="1400" dirty="0" err="1" smtClean="0"/>
              <a:t>cz</a:t>
            </a:r>
            <a:r>
              <a:rPr lang="cs-CZ" sz="1400" dirty="0" smtClean="0"/>
              <a:t>/01-01-</a:t>
            </a:r>
            <a:r>
              <a:rPr lang="cs-CZ" sz="1400" dirty="0" err="1" smtClean="0"/>
              <a:t>clanek.php</a:t>
            </a:r>
            <a:r>
              <a:rPr lang="cs-CZ" sz="1400" dirty="0" smtClean="0"/>
              <a:t>?</a:t>
            </a:r>
            <a:r>
              <a:rPr lang="cs-CZ" sz="1400" dirty="0" err="1" smtClean="0"/>
              <a:t>see</a:t>
            </a:r>
            <a:r>
              <a:rPr lang="cs-CZ" sz="1400" dirty="0" smtClean="0"/>
              <a:t>_ID=720 </a:t>
            </a:r>
            <a:endParaRPr lang="cs-CZ" sz="1400" dirty="0" smtClean="0">
              <a:hlinkClick r:id="rId2"/>
            </a:endParaRPr>
          </a:p>
          <a:p>
            <a:pPr>
              <a:buNone/>
            </a:pPr>
            <a:r>
              <a:rPr lang="cs-CZ" sz="1400" dirty="0" smtClean="0"/>
              <a:t>Obr. 3:  </a:t>
            </a:r>
            <a:r>
              <a:rPr lang="pt-BR" sz="1400" dirty="0" smtClean="0"/>
              <a:t>A</a:t>
            </a:r>
            <a:r>
              <a:rPr lang="cs-CZ" sz="1400" dirty="0" smtClean="0"/>
              <a:t>UTOR NEUVEDEN,</a:t>
            </a:r>
            <a:r>
              <a:rPr lang="pt-BR" sz="1400" dirty="0" smtClean="0"/>
              <a:t> </a:t>
            </a:r>
            <a:r>
              <a:rPr lang="pt-BR" sz="1400" i="1" dirty="0" smtClean="0"/>
              <a:t>www.turistika.hradeckralove.cz</a:t>
            </a:r>
            <a:r>
              <a:rPr lang="pt-BR" sz="1400" dirty="0" smtClean="0"/>
              <a:t> [online]. [cit. </a:t>
            </a:r>
            <a:r>
              <a:rPr lang="cs-CZ" sz="1400" dirty="0" smtClean="0"/>
              <a:t>1</a:t>
            </a:r>
            <a:r>
              <a:rPr lang="pt-BR" sz="1400" dirty="0" smtClean="0"/>
              <a:t>.</a:t>
            </a:r>
            <a:r>
              <a:rPr lang="cs-CZ" sz="1400" dirty="0" smtClean="0"/>
              <a:t>4</a:t>
            </a:r>
            <a:r>
              <a:rPr lang="pt-BR" sz="1400" dirty="0" smtClean="0"/>
              <a:t>.2013]. Dostupný na WWW: http://turistika.hradeckralove.cz/gocarovo-schodiste-12635/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Obr.4:  AUTOR NEUVEDEN.,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portalhradeckralove.cza</a:t>
            </a:r>
            <a:r>
              <a:rPr lang="cs-CZ" sz="1400" dirty="0" smtClean="0"/>
              <a:t> [online]. [cit. 1.4.2013]. Dostupný na WWW: http://www.</a:t>
            </a:r>
            <a:r>
              <a:rPr lang="cs-CZ" sz="1400" dirty="0" err="1" smtClean="0"/>
              <a:t>portalhradeckralove.cz</a:t>
            </a:r>
            <a:r>
              <a:rPr lang="cs-CZ" sz="1400" dirty="0" smtClean="0"/>
              <a:t>/</a:t>
            </a:r>
            <a:r>
              <a:rPr lang="cs-CZ" sz="1400" dirty="0" err="1" smtClean="0"/>
              <a:t>mestske</a:t>
            </a:r>
            <a:r>
              <a:rPr lang="cs-CZ" sz="1400" dirty="0" smtClean="0"/>
              <a:t>-</a:t>
            </a:r>
            <a:r>
              <a:rPr lang="cs-CZ" sz="1400" dirty="0" err="1" smtClean="0"/>
              <a:t>lazne</a:t>
            </a:r>
            <a:r>
              <a:rPr lang="cs-CZ" sz="1400" dirty="0" smtClean="0"/>
              <a:t>--</a:t>
            </a:r>
            <a:r>
              <a:rPr lang="cs-CZ" sz="1400" dirty="0" err="1" smtClean="0"/>
              <a:t>aquapark</a:t>
            </a:r>
            <a:r>
              <a:rPr lang="cs-CZ" sz="1400" dirty="0" smtClean="0">
                <a:hlinkClick r:id="rId3"/>
              </a:rPr>
              <a:t>/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5: </a:t>
            </a:r>
            <a:r>
              <a:rPr lang="pt-BR" sz="1400" dirty="0" smtClean="0"/>
              <a:t>AUTOR NEUVEDEN</a:t>
            </a:r>
            <a:r>
              <a:rPr lang="cs-CZ" sz="1400" dirty="0" smtClean="0"/>
              <a:t>,</a:t>
            </a:r>
            <a:r>
              <a:rPr lang="pt-BR" sz="1400" i="1" dirty="0" smtClean="0"/>
              <a:t>http://web2.mmhk.cz</a:t>
            </a:r>
            <a:r>
              <a:rPr lang="pt-BR" sz="1400" dirty="0" smtClean="0"/>
              <a:t> [online]. [cit. </a:t>
            </a:r>
            <a:r>
              <a:rPr lang="cs-CZ" sz="1400" dirty="0" smtClean="0"/>
              <a:t>1</a:t>
            </a:r>
            <a:r>
              <a:rPr lang="pt-BR" sz="1400" dirty="0" smtClean="0"/>
              <a:t>.</a:t>
            </a:r>
            <a:r>
              <a:rPr lang="cs-CZ" sz="1400" dirty="0" smtClean="0"/>
              <a:t>4</a:t>
            </a:r>
            <a:r>
              <a:rPr lang="pt-BR" sz="1400" dirty="0" smtClean="0"/>
              <a:t>.2013]. Dostupný na WWW: http://web2.mmhk.cz/cdhk/data/cz_part01_lite/budova_magistratu_mesta.html 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6: AUTOR NEUVEDEN.,</a:t>
            </a:r>
            <a:r>
              <a:rPr lang="cs-CZ" sz="1400" i="1" dirty="0" smtClean="0"/>
              <a:t>web2.mmhk.cz</a:t>
            </a:r>
            <a:r>
              <a:rPr lang="cs-CZ" sz="1400" dirty="0" smtClean="0"/>
              <a:t> [online]. [cit. 1.4.2013]. Dostupný na WWW: http://web2.mmhk.cz/</a:t>
            </a:r>
            <a:r>
              <a:rPr lang="cs-CZ" sz="1400" dirty="0" err="1" smtClean="0"/>
              <a:t>cdhk</a:t>
            </a:r>
            <a:r>
              <a:rPr lang="cs-CZ" sz="1400" dirty="0" smtClean="0"/>
              <a:t>/data/</a:t>
            </a:r>
            <a:r>
              <a:rPr lang="cs-CZ" sz="1400" dirty="0" err="1" smtClean="0"/>
              <a:t>cz</a:t>
            </a:r>
            <a:r>
              <a:rPr lang="cs-CZ" sz="1400" dirty="0" smtClean="0"/>
              <a:t>_part01_lite/muzeum_</a:t>
            </a:r>
            <a:r>
              <a:rPr lang="cs-CZ" sz="1400" dirty="0" err="1" smtClean="0"/>
              <a:t>vychodnich</a:t>
            </a:r>
            <a:r>
              <a:rPr lang="cs-CZ" sz="1400" dirty="0" smtClean="0"/>
              <a:t>_cech.</a:t>
            </a:r>
            <a:r>
              <a:rPr lang="cs-CZ" sz="1400" dirty="0" err="1" smtClean="0"/>
              <a:t>htm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7: AUTOR NEUVEDEN,</a:t>
            </a:r>
            <a:r>
              <a:rPr lang="cs-CZ" sz="1400" i="1" dirty="0" smtClean="0"/>
              <a:t>web2.mmhk.cz</a:t>
            </a:r>
            <a:r>
              <a:rPr lang="cs-CZ" sz="1400" dirty="0" smtClean="0"/>
              <a:t> [online]. [cit. 1.4.2013]. Dostupný na WWW: http://web2.mmhk.cz/</a:t>
            </a:r>
            <a:r>
              <a:rPr lang="cs-CZ" sz="1400" dirty="0" err="1" smtClean="0"/>
              <a:t>cdhk</a:t>
            </a:r>
            <a:r>
              <a:rPr lang="cs-CZ" sz="1400" dirty="0" smtClean="0"/>
              <a:t>/data/</a:t>
            </a:r>
            <a:r>
              <a:rPr lang="cs-CZ" sz="1400" dirty="0" err="1" smtClean="0"/>
              <a:t>cz</a:t>
            </a:r>
            <a:r>
              <a:rPr lang="cs-CZ" sz="1400" dirty="0" smtClean="0"/>
              <a:t>_part01_lite/</a:t>
            </a:r>
            <a:r>
              <a:rPr lang="cs-CZ" sz="1400" dirty="0" err="1" smtClean="0"/>
              <a:t>gocarovy</a:t>
            </a:r>
            <a:r>
              <a:rPr lang="cs-CZ" sz="1400" dirty="0" smtClean="0"/>
              <a:t>_</a:t>
            </a:r>
            <a:r>
              <a:rPr lang="cs-CZ" sz="1400" dirty="0" err="1" smtClean="0"/>
              <a:t>skoly.htm</a:t>
            </a:r>
            <a:r>
              <a:rPr lang="cs-CZ" sz="1400" dirty="0" err="1" smtClean="0">
                <a:hlinkClick r:id="rId4"/>
              </a:rPr>
              <a:t>l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Obr. 8: AUTOR NEUVEDEN.,</a:t>
            </a:r>
            <a:r>
              <a:rPr lang="cs-CZ" sz="1400" i="1" dirty="0" err="1" smtClean="0"/>
              <a:t>azne.bohdanec.sweb.cz</a:t>
            </a:r>
            <a:r>
              <a:rPr lang="cs-CZ" sz="1400" dirty="0" smtClean="0"/>
              <a:t> [online]. [cit. 1.4.2013]. Dostupný na WWW: http://lazne.bohdanec.sweb.cz/gocar/anglobanka_hk.htm </a:t>
            </a:r>
          </a:p>
          <a:p>
            <a:pPr>
              <a:buNone/>
            </a:pPr>
            <a:r>
              <a:rPr lang="cs-CZ" sz="1400" dirty="0" smtClean="0"/>
              <a:t>Obr. 9: AUTOR NEUVEDEN,</a:t>
            </a:r>
            <a:r>
              <a:rPr lang="cs-CZ" sz="1400" i="1" dirty="0" smtClean="0"/>
              <a:t>www.</a:t>
            </a:r>
            <a:r>
              <a:rPr lang="cs-CZ" sz="1400" i="1" dirty="0" err="1" smtClean="0"/>
              <a:t>stavbaweb.cz</a:t>
            </a:r>
            <a:r>
              <a:rPr lang="cs-CZ" sz="1400" dirty="0" smtClean="0"/>
              <a:t> [online]. [cit. 1.4.2013]. Dostupný na WWW: http://www.</a:t>
            </a:r>
            <a:r>
              <a:rPr lang="cs-CZ" sz="1400" dirty="0" err="1" smtClean="0"/>
              <a:t>stavbaweb.cz</a:t>
            </a:r>
            <a:r>
              <a:rPr lang="cs-CZ" sz="1400" dirty="0" smtClean="0"/>
              <a:t>/</a:t>
            </a:r>
            <a:r>
              <a:rPr lang="cs-CZ" sz="1400" dirty="0" err="1" smtClean="0"/>
              <a:t>Cirkevni</a:t>
            </a:r>
            <a:r>
              <a:rPr lang="cs-CZ" sz="1400" dirty="0" smtClean="0"/>
              <a:t>-stavby/Oprava-kostela-Sboru-</a:t>
            </a:r>
            <a:r>
              <a:rPr lang="cs-CZ" sz="1400" dirty="0" err="1" smtClean="0"/>
              <a:t>kneze</a:t>
            </a:r>
            <a:r>
              <a:rPr lang="cs-CZ" sz="1400" dirty="0" smtClean="0"/>
              <a:t>-</a:t>
            </a:r>
            <a:r>
              <a:rPr lang="cs-CZ" sz="1400" dirty="0" err="1" smtClean="0"/>
              <a:t>Ambroze.html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490066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1600" b="1" dirty="0" smtClean="0"/>
              <a:t>Pokud není uvedeno jinak, použitý materiál je z vlastních zdrojů autora</a:t>
            </a:r>
            <a:br>
              <a:rPr lang="cs-CZ" sz="1600" b="1" dirty="0" smtClean="0"/>
            </a:br>
            <a:endParaRPr lang="cs-CZ" sz="1600" b="1" dirty="0"/>
          </a:p>
        </p:txBody>
      </p:sp>
      <p:pic>
        <p:nvPicPr>
          <p:cNvPr id="6" name="Zástupný symbol pro obsah 5" descr="Logolink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928937" y="3491706"/>
            <a:ext cx="3286125" cy="74295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586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sady Office</vt:lpstr>
      <vt:lpstr>Dokument aplikace Microsoft Office Word</vt:lpstr>
      <vt:lpstr>Hradec Králové and its Architectural Landmarks</vt:lpstr>
      <vt:lpstr>HRADEC KRÁLOVÉ AND ITS ARCHITECTURAL MASTERPIECES</vt:lpstr>
      <vt:lpstr>MIDDLE AGES, RENAISSANCE </vt:lpstr>
      <vt:lpstr>THE HOLY SPIRIT CATHEDRAL</vt:lpstr>
      <vt:lpstr>WHITE TOWER</vt:lpstr>
      <vt:lpstr>20th CENTURY</vt:lpstr>
      <vt:lpstr>GOČÁR‘S STAIRCASE</vt:lpstr>
      <vt:lpstr>BATH HOUSE</vt:lpstr>
      <vt:lpstr>MUNICIPAL BUILDING</vt:lpstr>
      <vt:lpstr>MUSEUM OF EAST BOHEMIA</vt:lpstr>
      <vt:lpstr>SCHOOL BUILDINGS IN LIPKY DISTRICT</vt:lpstr>
      <vt:lpstr>FORMER ANGLOBANKA</vt:lpstr>
      <vt:lpstr>CHURCH OF AMBROSE THE PRIEST</vt:lpstr>
      <vt:lpstr>Použité zdroje</vt:lpstr>
      <vt:lpstr>Pokud není uvedeno jinak, použitý materiál je z vlastních zdrojů autora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HRADEC KRÁLOVÉ AND ITS ARCHITECTURAL LANDMARKS</dc:title>
  <dc:creator>Projekt4</dc:creator>
  <cp:lastModifiedBy>Projekt4</cp:lastModifiedBy>
  <cp:revision>58</cp:revision>
  <dcterms:created xsi:type="dcterms:W3CDTF">2013-02-09T19:00:57Z</dcterms:created>
  <dcterms:modified xsi:type="dcterms:W3CDTF">2013-06-24T08:27:02Z</dcterms:modified>
</cp:coreProperties>
</file>