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VY_32_INOVACE_18 5Š Pravoúhlé trojúhelníky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</a:t>
          </a:r>
          <a:r>
            <a:rPr lang="cs-CZ" sz="2000" smtClean="0"/>
            <a:t>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Věra Kučová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Matematika a 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1337" custLinFactNeighborY="-322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229" custLinFactNeighborY="-147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2BFBC3-8B57-48D3-8921-98FA81002688}" type="presOf" srcId="{D1D4F407-5343-4D3F-B5B9-D407B03CAEB4}" destId="{AED2198E-93D5-4001-81B4-73124B309672}" srcOrd="1" destOrd="0" presId="urn:microsoft.com/office/officeart/2005/8/layout/target3"/>
    <dgm:cxn modelId="{5A2FA0D0-67AE-40DD-AFC5-3827721DA8AD}" type="presOf" srcId="{757F3AB3-0718-4624-B441-E567A8F0AB56}" destId="{333A1088-737F-45CB-B68E-254E46348037}" srcOrd="0" destOrd="0" presId="urn:microsoft.com/office/officeart/2005/8/layout/target3"/>
    <dgm:cxn modelId="{4409A7F3-9475-4C18-A3E9-83056FB8BB20}" type="presOf" srcId="{D1B46980-6531-4606-95E6-44980827E919}" destId="{2BE915AB-18AA-4053-B92C-3BFC9ED204BB}" srcOrd="1" destOrd="0" presId="urn:microsoft.com/office/officeart/2005/8/layout/target3"/>
    <dgm:cxn modelId="{C51C0510-AD6F-4548-BFD3-0962EFB87B35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537B836-81AF-4EA4-BAA9-D87746D20A7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A3C7A3-A776-4DC1-B6F9-37C1F88816AD}" type="presOf" srcId="{D1B46980-6531-4606-95E6-44980827E919}" destId="{6140AFEC-043D-4C43-A2F9-D0F5331DF3A3}" srcOrd="0" destOrd="0" presId="urn:microsoft.com/office/officeart/2005/8/layout/target3"/>
    <dgm:cxn modelId="{3E8FD18C-38D2-4E88-BF5E-31A3005D3F4B}" type="presOf" srcId="{4C35D32F-0EAB-4CD7-82EE-45574DC2A586}" destId="{890E4F0B-2866-4A3F-A3C7-2A14B1797930}" srcOrd="1" destOrd="0" presId="urn:microsoft.com/office/officeart/2005/8/layout/target3"/>
    <dgm:cxn modelId="{CF38F4DB-9E6C-46EA-8E83-6617E73F7BB9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DE38A63-1AF9-463C-8AA9-D9EAE396A90A}" type="presOf" srcId="{D8197B8C-B260-4A16-BDF4-0947B075E274}" destId="{5A5FFA88-C948-4069-8E93-59FA12366E83}" srcOrd="1" destOrd="0" presId="urn:microsoft.com/office/officeart/2005/8/layout/target3"/>
    <dgm:cxn modelId="{8221B101-8987-4441-983F-A83AE019D337}" type="presOf" srcId="{B651F6E3-6281-48DB-9319-2AEAFDAE7572}" destId="{619D679B-A015-4ECF-8348-D1034C574F40}" srcOrd="0" destOrd="0" presId="urn:microsoft.com/office/officeart/2005/8/layout/target3"/>
    <dgm:cxn modelId="{E5E266DC-609A-4C28-83CD-D0AB0A7002A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6A3047A-5675-4D6B-9783-D00C20D7DBCD}" type="presParOf" srcId="{333A1088-737F-45CB-B68E-254E46348037}" destId="{F5ABB229-8D3B-4694-996A-96F23CF14429}" srcOrd="0" destOrd="0" presId="urn:microsoft.com/office/officeart/2005/8/layout/target3"/>
    <dgm:cxn modelId="{348B8684-64DA-4BA9-86A8-E485EEFBAA24}" type="presParOf" srcId="{333A1088-737F-45CB-B68E-254E46348037}" destId="{F41139FD-01EE-4571-8B17-4FB00FC51163}" srcOrd="1" destOrd="0" presId="urn:microsoft.com/office/officeart/2005/8/layout/target3"/>
    <dgm:cxn modelId="{7E67BEC5-99FA-4A08-8A04-775259508D57}" type="presParOf" srcId="{333A1088-737F-45CB-B68E-254E46348037}" destId="{D005CE8C-CC26-4C3E-AC11-E15060ECD759}" srcOrd="2" destOrd="0" presId="urn:microsoft.com/office/officeart/2005/8/layout/target3"/>
    <dgm:cxn modelId="{B499CC03-08AB-4993-B904-4CAA1B328A46}" type="presParOf" srcId="{333A1088-737F-45CB-B68E-254E46348037}" destId="{2C702D82-9B77-49B7-9568-BB8EB47C3372}" srcOrd="3" destOrd="0" presId="urn:microsoft.com/office/officeart/2005/8/layout/target3"/>
    <dgm:cxn modelId="{2CDC09CF-4B20-4AFE-B615-CDE9026BC915}" type="presParOf" srcId="{333A1088-737F-45CB-B68E-254E46348037}" destId="{A52A0455-90FF-4808-ABD0-F02540D31D5A}" srcOrd="4" destOrd="0" presId="urn:microsoft.com/office/officeart/2005/8/layout/target3"/>
    <dgm:cxn modelId="{A9936006-857C-431F-88F9-E17BBF305E33}" type="presParOf" srcId="{333A1088-737F-45CB-B68E-254E46348037}" destId="{6140AFEC-043D-4C43-A2F9-D0F5331DF3A3}" srcOrd="5" destOrd="0" presId="urn:microsoft.com/office/officeart/2005/8/layout/target3"/>
    <dgm:cxn modelId="{DC7B8AF1-26D8-453E-96A9-BC6739154223}" type="presParOf" srcId="{333A1088-737F-45CB-B68E-254E46348037}" destId="{9358AC05-5D7D-4327-9F80-1AD486AEA664}" srcOrd="6" destOrd="0" presId="urn:microsoft.com/office/officeart/2005/8/layout/target3"/>
    <dgm:cxn modelId="{B790D4EF-B01C-4EEC-9860-5A3218274F02}" type="presParOf" srcId="{333A1088-737F-45CB-B68E-254E46348037}" destId="{313FC574-E1CD-4FB4-B054-0B805CE0447D}" srcOrd="7" destOrd="0" presId="urn:microsoft.com/office/officeart/2005/8/layout/target3"/>
    <dgm:cxn modelId="{C56083CE-41FC-4612-BD0B-406DCE669BDA}" type="presParOf" srcId="{333A1088-737F-45CB-B68E-254E46348037}" destId="{619D679B-A015-4ECF-8348-D1034C574F40}" srcOrd="8" destOrd="0" presId="urn:microsoft.com/office/officeart/2005/8/layout/target3"/>
    <dgm:cxn modelId="{7278ACA6-032B-4146-A802-D88C9FEAA807}" type="presParOf" srcId="{333A1088-737F-45CB-B68E-254E46348037}" destId="{322283A8-4A27-4CDA-BAE3-F381106A9174}" srcOrd="9" destOrd="0" presId="urn:microsoft.com/office/officeart/2005/8/layout/target3"/>
    <dgm:cxn modelId="{6CCD4922-E20F-435E-B0C8-D6CE98C75AA5}" type="presParOf" srcId="{333A1088-737F-45CB-B68E-254E46348037}" destId="{FFC9F71D-1B4F-4AD9-A4A6-86ADEFC8AF5C}" srcOrd="10" destOrd="0" presId="urn:microsoft.com/office/officeart/2005/8/layout/target3"/>
    <dgm:cxn modelId="{BBB19E89-E58E-4A7F-B3BB-5F9397EF0E6C}" type="presParOf" srcId="{333A1088-737F-45CB-B68E-254E46348037}" destId="{25B08C86-7E15-44DC-BE7F-FFB55DD49D12}" srcOrd="11" destOrd="0" presId="urn:microsoft.com/office/officeart/2005/8/layout/target3"/>
    <dgm:cxn modelId="{0181538A-7EF3-4DD2-88A0-1A28A1BD2F35}" type="presParOf" srcId="{333A1088-737F-45CB-B68E-254E46348037}" destId="{76644BE8-9D7C-4C09-B250-3D10AF48CBB7}" srcOrd="12" destOrd="0" presId="urn:microsoft.com/office/officeart/2005/8/layout/target3"/>
    <dgm:cxn modelId="{3027D546-090C-4CC9-9B07-A09E014B4812}" type="presParOf" srcId="{333A1088-737F-45CB-B68E-254E46348037}" destId="{EE85B701-7295-41C0-BA7A-34D3756A2AE6}" srcOrd="13" destOrd="0" presId="urn:microsoft.com/office/officeart/2005/8/layout/target3"/>
    <dgm:cxn modelId="{61512973-5007-49FD-A3EB-DD96D873EE88}" type="presParOf" srcId="{333A1088-737F-45CB-B68E-254E46348037}" destId="{8BEBB6EC-1DAA-4CAC-8A25-BC0FCBD5DBD5}" srcOrd="14" destOrd="0" presId="urn:microsoft.com/office/officeart/2005/8/layout/target3"/>
    <dgm:cxn modelId="{0AA30DB6-0EF6-4568-8DBC-53F6F3672F90}" type="presParOf" srcId="{333A1088-737F-45CB-B68E-254E46348037}" destId="{AED2198E-93D5-4001-81B4-73124B309672}" srcOrd="15" destOrd="0" presId="urn:microsoft.com/office/officeart/2005/8/layout/target3"/>
    <dgm:cxn modelId="{0C6BD05A-AE75-417D-B3BF-E4A7BAE3912C}" type="presParOf" srcId="{333A1088-737F-45CB-B68E-254E46348037}" destId="{2BE915AB-18AA-4053-B92C-3BFC9ED204BB}" srcOrd="16" destOrd="0" presId="urn:microsoft.com/office/officeart/2005/8/layout/target3"/>
    <dgm:cxn modelId="{B1F2C781-D62A-48A3-806B-71FB8EC7BEC3}" type="presParOf" srcId="{333A1088-737F-45CB-B68E-254E46348037}" destId="{6BB5E863-4638-4E1D-BFDE-399D028AC4ED}" srcOrd="17" destOrd="0" presId="urn:microsoft.com/office/officeart/2005/8/layout/target3"/>
    <dgm:cxn modelId="{C3A7FEAA-ADAF-4ED1-AD46-8A433242A04A}" type="presParOf" srcId="{333A1088-737F-45CB-B68E-254E46348037}" destId="{5A5FFA88-C948-4069-8E93-59FA12366E83}" srcOrd="18" destOrd="0" presId="urn:microsoft.com/office/officeart/2005/8/layout/target3"/>
    <dgm:cxn modelId="{690C524E-B6D3-4D72-8FB4-8550B53BC70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ŠKOLY: ZŠ a MŠ Zvole, okr. Praha </a:t>
          </a:r>
          <a:r>
            <a:rPr lang="cs-CZ" sz="1900" kern="1200" smtClean="0"/>
            <a:t>- západ</a:t>
          </a:r>
          <a:endParaRPr lang="cs-CZ" sz="19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Věra Kučová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VY_32_INOVACE_18 5Š Pravoúhlé trojúhelníky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92483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Matematika a její aplikace</a:t>
          </a:r>
          <a:endParaRPr lang="cs-CZ" sz="2000" kern="1200" dirty="0"/>
        </a:p>
      </dsp:txBody>
      <dsp:txXfrm>
        <a:off x="1273857" y="1192483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24528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24528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D8D3AB8-ADB1-4972-A06A-DD47C5CA296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CAF0BFE-B403-4759-B4E1-CB7CE80BDB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D3AB8-ADB1-4972-A06A-DD47C5CA296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AF0BFE-B403-4759-B4E1-CB7CE80BD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D8D3AB8-ADB1-4972-A06A-DD47C5CA296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CAF0BFE-B403-4759-B4E1-CB7CE80BDB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D3AB8-ADB1-4972-A06A-DD47C5CA296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AF0BFE-B403-4759-B4E1-CB7CE80BD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D3AB8-ADB1-4972-A06A-DD47C5CA296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AF0BFE-B403-4759-B4E1-CB7CE80BD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D3AB8-ADB1-4972-A06A-DD47C5CA296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AF0BFE-B403-4759-B4E1-CB7CE80BD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D8D3AB8-ADB1-4972-A06A-DD47C5CA296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AF0BFE-B403-4759-B4E1-CB7CE80BD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D3AB8-ADB1-4972-A06A-DD47C5CA296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AF0BFE-B403-4759-B4E1-CB7CE80BD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D3AB8-ADB1-4972-A06A-DD47C5CA296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AF0BFE-B403-4759-B4E1-CB7CE80BDB6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8D3AB8-ADB1-4972-A06A-DD47C5CA296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AF0BFE-B403-4759-B4E1-CB7CE80BD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D8D3AB8-ADB1-4972-A06A-DD47C5CA296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AF0BFE-B403-4759-B4E1-CB7CE80BD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D8D3AB8-ADB1-4972-A06A-DD47C5CA296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CAF0BFE-B403-4759-B4E1-CB7CE80BDB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vojový diagram: vyjmutí 5"/>
          <p:cNvSpPr/>
          <p:nvPr/>
        </p:nvSpPr>
        <p:spPr>
          <a:xfrm>
            <a:off x="7092280" y="116632"/>
            <a:ext cx="1656184" cy="1656184"/>
          </a:xfrm>
          <a:prstGeom prst="flowChartExtra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>
            <a:off x="4572000" y="548680"/>
            <a:ext cx="1800200" cy="576064"/>
          </a:xfrm>
          <a:prstGeom prst="rt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vyjmutí 7"/>
          <p:cNvSpPr/>
          <p:nvPr/>
        </p:nvSpPr>
        <p:spPr>
          <a:xfrm>
            <a:off x="4788024" y="4653136"/>
            <a:ext cx="1584176" cy="360040"/>
          </a:xfrm>
          <a:prstGeom prst="flowChartExtra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215516" y="4185084"/>
            <a:ext cx="2016224" cy="2448272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7296" y="5496435"/>
            <a:ext cx="5407152" cy="1045464"/>
          </a:xfrm>
          <a:prstGeom prst="rect">
            <a:avLst/>
          </a:prstGeom>
        </p:spPr>
      </p:pic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2646361181"/>
              </p:ext>
            </p:extLst>
          </p:nvPr>
        </p:nvGraphicFramePr>
        <p:xfrm>
          <a:off x="1223628" y="196933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2276872"/>
            <a:ext cx="36724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Žáci mají za úkol vytřídit všechny pravoúhlé trojúhelníky. Vyhodí je do připraveného kontejneru.</a:t>
            </a:r>
            <a:endParaRPr lang="cs-CZ" sz="3200" b="1" dirty="0"/>
          </a:p>
        </p:txBody>
      </p:sp>
      <p:pic>
        <p:nvPicPr>
          <p:cNvPr id="1031" name="Picture 7" descr="C:\Users\máma\AppData\Local\Microsoft\Windows\Temporary Internet Files\Content.IE5\2ZGTDU4C\MC9002979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789040"/>
            <a:ext cx="2458315" cy="2515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vnoramenný trojúhelník 2"/>
          <p:cNvSpPr/>
          <p:nvPr/>
        </p:nvSpPr>
        <p:spPr>
          <a:xfrm rot="16200000">
            <a:off x="3059832" y="4437112"/>
            <a:ext cx="648072" cy="792088"/>
          </a:xfrm>
          <a:prstGeom prst="triangl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>
            <a:off x="971600" y="2276872"/>
            <a:ext cx="1872208" cy="57606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oúhlý trojúhelník 11"/>
          <p:cNvSpPr/>
          <p:nvPr/>
        </p:nvSpPr>
        <p:spPr>
          <a:xfrm>
            <a:off x="323528" y="4797152"/>
            <a:ext cx="504056" cy="792088"/>
          </a:xfrm>
          <a:prstGeom prst="rtTriangl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0" y="2276872"/>
            <a:ext cx="1008112" cy="432048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loučení 13"/>
          <p:cNvSpPr/>
          <p:nvPr/>
        </p:nvSpPr>
        <p:spPr>
          <a:xfrm>
            <a:off x="1691680" y="404664"/>
            <a:ext cx="360040" cy="1440160"/>
          </a:xfrm>
          <a:prstGeom prst="flowChartMerg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vyjmutí 14"/>
          <p:cNvSpPr/>
          <p:nvPr/>
        </p:nvSpPr>
        <p:spPr>
          <a:xfrm>
            <a:off x="1907704" y="5013176"/>
            <a:ext cx="1080120" cy="648072"/>
          </a:xfrm>
          <a:prstGeom prst="flowChartExtra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 flipH="1">
            <a:off x="179512" y="0"/>
            <a:ext cx="864096" cy="1196752"/>
          </a:xfrm>
          <a:prstGeom prst="rtTriangl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flipV="1">
            <a:off x="2051720" y="836712"/>
            <a:ext cx="1728192" cy="1080120"/>
          </a:xfrm>
          <a:prstGeom prst="rtTriangl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755576" y="5085184"/>
            <a:ext cx="1296144" cy="1440160"/>
          </a:xfrm>
          <a:prstGeom prst="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2555776" y="908720"/>
            <a:ext cx="720080" cy="1440160"/>
          </a:xfrm>
          <a:prstGeom prst="triangle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oúhlý trojúhelník 20"/>
          <p:cNvSpPr/>
          <p:nvPr/>
        </p:nvSpPr>
        <p:spPr>
          <a:xfrm rot="5400000">
            <a:off x="71500" y="2240868"/>
            <a:ext cx="2232248" cy="864096"/>
          </a:xfrm>
          <a:prstGeom prst="rtTriangl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loučení 21"/>
          <p:cNvSpPr/>
          <p:nvPr/>
        </p:nvSpPr>
        <p:spPr>
          <a:xfrm>
            <a:off x="1691680" y="2708920"/>
            <a:ext cx="648072" cy="1916832"/>
          </a:xfrm>
          <a:prstGeom prst="flowChartMerg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loučení 22"/>
          <p:cNvSpPr/>
          <p:nvPr/>
        </p:nvSpPr>
        <p:spPr>
          <a:xfrm rot="16200000">
            <a:off x="503548" y="3897052"/>
            <a:ext cx="1872208" cy="108012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ravoúhlý trojúhelník 23"/>
          <p:cNvSpPr/>
          <p:nvPr/>
        </p:nvSpPr>
        <p:spPr>
          <a:xfrm flipH="1">
            <a:off x="2051720" y="3284984"/>
            <a:ext cx="864096" cy="864096"/>
          </a:xfrm>
          <a:prstGeom prst="rtTriangl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C:\Users\máma\AppData\Local\Microsoft\Windows\Temporary Internet Files\Content.IE5\H2BIVHXS\MC9004316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12345" y="548680"/>
            <a:ext cx="4531655" cy="63093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26</TotalTime>
  <Words>50</Words>
  <Application>Microsoft Office PowerPoint</Application>
  <PresentationFormat>Předvádění na obrazovce (4:3)</PresentationFormat>
  <Paragraphs>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Bohatý</vt:lpstr>
      <vt:lpstr>Prezentace aplikace PowerPoint</vt:lpstr>
      <vt:lpstr>Prezentace aplikace PowerPoint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pc</cp:lastModifiedBy>
  <cp:revision>4</cp:revision>
  <dcterms:created xsi:type="dcterms:W3CDTF">2012-01-31T15:22:53Z</dcterms:created>
  <dcterms:modified xsi:type="dcterms:W3CDTF">2012-02-01T13:19:52Z</dcterms:modified>
</cp:coreProperties>
</file>