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Default Extension="docx" ContentType="application/vnd.openxmlformats-officedocument.wordprocessingml.document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48" r:id="rId1"/>
  </p:sldMasterIdLst>
  <p:sldIdLst>
    <p:sldId id="269" r:id="rId2"/>
    <p:sldId id="256" r:id="rId3"/>
    <p:sldId id="257" r:id="rId4"/>
    <p:sldId id="260" r:id="rId5"/>
    <p:sldId id="258" r:id="rId6"/>
    <p:sldId id="259" r:id="rId7"/>
    <p:sldId id="261" r:id="rId8"/>
    <p:sldId id="262" r:id="rId9"/>
    <p:sldId id="263" r:id="rId10"/>
    <p:sldId id="264" r:id="rId11"/>
    <p:sldId id="265" r:id="rId12"/>
    <p:sldId id="267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86" y="-3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75908B-FFE3-4247-852C-AC2EAA115A4F}" type="datetimeFigureOut">
              <a:rPr lang="cs-CZ" smtClean="0"/>
              <a:pPr/>
              <a:t>24.6.2013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8F65E1-196F-4FDD-BD3B-F5E92FC5231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75908B-FFE3-4247-852C-AC2EAA115A4F}" type="datetimeFigureOut">
              <a:rPr lang="cs-CZ" smtClean="0"/>
              <a:pPr/>
              <a:t>24.6.2013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8F65E1-196F-4FDD-BD3B-F5E92FC5231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75908B-FFE3-4247-852C-AC2EAA115A4F}" type="datetimeFigureOut">
              <a:rPr lang="cs-CZ" smtClean="0"/>
              <a:pPr/>
              <a:t>24.6.2013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8F65E1-196F-4FDD-BD3B-F5E92FC5231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75908B-FFE3-4247-852C-AC2EAA115A4F}" type="datetimeFigureOut">
              <a:rPr lang="cs-CZ" smtClean="0"/>
              <a:pPr/>
              <a:t>24.6.2013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8F65E1-196F-4FDD-BD3B-F5E92FC5231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75908B-FFE3-4247-852C-AC2EAA115A4F}" type="datetimeFigureOut">
              <a:rPr lang="cs-CZ" smtClean="0"/>
              <a:pPr/>
              <a:t>24.6.2013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8F65E1-196F-4FDD-BD3B-F5E92FC5231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75908B-FFE3-4247-852C-AC2EAA115A4F}" type="datetimeFigureOut">
              <a:rPr lang="cs-CZ" smtClean="0"/>
              <a:pPr/>
              <a:t>24.6.2013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8F65E1-196F-4FDD-BD3B-F5E92FC5231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75908B-FFE3-4247-852C-AC2EAA115A4F}" type="datetimeFigureOut">
              <a:rPr lang="cs-CZ" smtClean="0"/>
              <a:pPr/>
              <a:t>24.6.2013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8F65E1-196F-4FDD-BD3B-F5E92FC5231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75908B-FFE3-4247-852C-AC2EAA115A4F}" type="datetimeFigureOut">
              <a:rPr lang="cs-CZ" smtClean="0"/>
              <a:pPr/>
              <a:t>24.6.2013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8F65E1-196F-4FDD-BD3B-F5E92FC5231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75908B-FFE3-4247-852C-AC2EAA115A4F}" type="datetimeFigureOut">
              <a:rPr lang="cs-CZ" smtClean="0"/>
              <a:pPr/>
              <a:t>24.6.2013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8F65E1-196F-4FDD-BD3B-F5E92FC5231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75908B-FFE3-4247-852C-AC2EAA115A4F}" type="datetimeFigureOut">
              <a:rPr lang="cs-CZ" smtClean="0"/>
              <a:pPr/>
              <a:t>24.6.2013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8F65E1-196F-4FDD-BD3B-F5E92FC5231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75908B-FFE3-4247-852C-AC2EAA115A4F}" type="datetimeFigureOut">
              <a:rPr lang="cs-CZ" smtClean="0"/>
              <a:pPr/>
              <a:t>24.6.2013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8F65E1-196F-4FDD-BD3B-F5E92FC5231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75908B-FFE3-4247-852C-AC2EAA115A4F}" type="datetimeFigureOut">
              <a:rPr lang="cs-CZ" smtClean="0"/>
              <a:pPr/>
              <a:t>24.6.2013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8F65E1-196F-4FDD-BD3B-F5E92FC52313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package" Target="../embeddings/Dokument_aplikace_Microsoft_Office_Word1.docx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1800" b="1" dirty="0" err="1" smtClean="0"/>
              <a:t>Czech</a:t>
            </a:r>
            <a:r>
              <a:rPr lang="cs-CZ" sz="1800" b="1" dirty="0" smtClean="0"/>
              <a:t> </a:t>
            </a:r>
            <a:r>
              <a:rPr lang="cs-CZ" sz="1800" b="1" dirty="0" err="1" smtClean="0"/>
              <a:t>Easter</a:t>
            </a:r>
            <a:endParaRPr lang="cs-CZ" sz="1800" b="1" dirty="0"/>
          </a:p>
        </p:txBody>
      </p:sp>
      <p:pic>
        <p:nvPicPr>
          <p:cNvPr id="6" name="Zástupný symbol pro obsah 5" descr="Logolink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3131840" y="5013176"/>
            <a:ext cx="3286125" cy="742950"/>
          </a:xfrm>
        </p:spPr>
      </p:pic>
      <p:graphicFrame>
        <p:nvGraphicFramePr>
          <p:cNvPr id="7" name="Objekt 6"/>
          <p:cNvGraphicFramePr>
            <a:graphicFrameLocks noChangeAspect="1"/>
          </p:cNvGraphicFramePr>
          <p:nvPr/>
        </p:nvGraphicFramePr>
        <p:xfrm>
          <a:off x="1404938" y="914400"/>
          <a:ext cx="6005512" cy="4872038"/>
        </p:xfrm>
        <a:graphic>
          <a:graphicData uri="http://schemas.openxmlformats.org/presentationml/2006/ole">
            <p:oleObj spid="_x0000_s1026" name="Dokument" r:id="rId4" imgW="6354229" imgH="4986539" progId="Word.Document.12">
              <p:embed/>
            </p:oleObj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dirty="0" smtClean="0"/>
              <a:t>CZECH EASTER</a:t>
            </a:r>
            <a:endParaRPr lang="cs-CZ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TOPIC FOR FINAL EXAM</a:t>
            </a:r>
          </a:p>
          <a:p>
            <a:endParaRPr lang="cs-CZ" dirty="0"/>
          </a:p>
          <a:p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INTRODUCTION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endParaRPr lang="cs-CZ" dirty="0" smtClean="0"/>
          </a:p>
          <a:p>
            <a:r>
              <a:rPr lang="en-US" sz="2600" dirty="0" smtClean="0"/>
              <a:t>At Easter, people celebrate the arrival of spring commemorating old pagan rituals</a:t>
            </a:r>
          </a:p>
          <a:p>
            <a:r>
              <a:rPr lang="en-US" sz="2600" dirty="0" smtClean="0"/>
              <a:t>It has also deep Christian meaning as the death of Christ is remembered</a:t>
            </a:r>
          </a:p>
          <a:p>
            <a:r>
              <a:rPr lang="en-US" sz="2600" dirty="0" smtClean="0"/>
              <a:t>A number of traditions are observed throughout the country</a:t>
            </a:r>
          </a:p>
          <a:p>
            <a:r>
              <a:rPr lang="en-US" sz="2600" dirty="0" smtClean="0"/>
              <a:t>A variety of customs are </a:t>
            </a:r>
            <a:r>
              <a:rPr lang="en-US" sz="2600" dirty="0" err="1" smtClean="0"/>
              <a:t>practised</a:t>
            </a:r>
            <a:r>
              <a:rPr lang="en-US" sz="2600" dirty="0" smtClean="0"/>
              <a:t> in different regions</a:t>
            </a:r>
          </a:p>
          <a:p>
            <a:r>
              <a:rPr lang="en-US" sz="2600" dirty="0" smtClean="0"/>
              <a:t>Easter in the Czech Republic is a fun time for men mostly</a:t>
            </a:r>
          </a:p>
          <a:p>
            <a:r>
              <a:rPr lang="en-US" sz="2600" dirty="0" smtClean="0"/>
              <a:t>  It is less about Crucifixion and Resurrection and more about celebrating the upcoming spring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SYMBOLS OF CZECH EASTER</a:t>
            </a:r>
            <a:endParaRPr lang="cs-CZ" b="1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cs-CZ" dirty="0" smtClean="0"/>
              <a:t>Obr. 1</a:t>
            </a:r>
            <a:endParaRPr lang="cs-CZ" dirty="0"/>
          </a:p>
        </p:txBody>
      </p:sp>
      <p:pic>
        <p:nvPicPr>
          <p:cNvPr id="5" name="Zástupný symbol pro obsah 4" descr="1876-kraslice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57200" y="2737302"/>
            <a:ext cx="4040188" cy="2826434"/>
          </a:xfrm>
        </p:spPr>
      </p:pic>
      <p:sp>
        <p:nvSpPr>
          <p:cNvPr id="9" name="Zástupný symbol pro text 8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4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KRASLICE:HAND-PAINTED EGGS</a:t>
            </a:r>
          </a:p>
          <a:p>
            <a:r>
              <a:rPr lang="en-US" dirty="0" smtClean="0"/>
              <a:t>Color</a:t>
            </a:r>
            <a:r>
              <a:rPr lang="cs-CZ" dirty="0" smtClean="0"/>
              <a:t>f</a:t>
            </a:r>
            <a:r>
              <a:rPr lang="en-US" dirty="0" err="1" smtClean="0"/>
              <a:t>ul</a:t>
            </a:r>
            <a:r>
              <a:rPr lang="en-US" dirty="0" smtClean="0"/>
              <a:t> hand-painted or otherwise decorated eggs </a:t>
            </a:r>
          </a:p>
          <a:p>
            <a:r>
              <a:rPr lang="en-US" dirty="0" smtClean="0"/>
              <a:t>Either hard-boiled or the yolk is blown and egg shells are used</a:t>
            </a:r>
          </a:p>
          <a:p>
            <a:r>
              <a:rPr lang="en-US" dirty="0" smtClean="0"/>
              <a:t> Various techniques of decorating-dying</a:t>
            </a:r>
            <a:r>
              <a:rPr lang="cs-CZ" dirty="0" smtClean="0"/>
              <a:t>, </a:t>
            </a:r>
            <a:r>
              <a:rPr lang="en-US" dirty="0" err="1" smtClean="0"/>
              <a:t>batika</a:t>
            </a:r>
            <a:r>
              <a:rPr lang="en-US" dirty="0" smtClean="0"/>
              <a:t>, scratching, waxing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SYMBOLS OF CZECH EASTER</a:t>
            </a:r>
            <a:endParaRPr lang="cs-CZ" b="1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cs-CZ" dirty="0" smtClean="0"/>
              <a:t>Obr. 2</a:t>
            </a:r>
            <a:endParaRPr lang="cs-CZ" dirty="0"/>
          </a:p>
        </p:txBody>
      </p:sp>
      <p:pic>
        <p:nvPicPr>
          <p:cNvPr id="5" name="Zástupný symbol pro obsah 4" descr="Willow, White Welsh (Salix fragilis var. decipiens) Marsh near Old Fosse Sapcote SP 4939 9203  (taken 17.2.2008),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57200" y="2635448"/>
            <a:ext cx="4040188" cy="3030141"/>
          </a:xfrm>
        </p:spPr>
      </p:pic>
      <p:sp>
        <p:nvSpPr>
          <p:cNvPr id="7" name="Zástupný symbol pro text 6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cs-CZ" b="1" dirty="0" smtClean="0"/>
              <a:t>WILLOW TWIGS</a:t>
            </a:r>
          </a:p>
          <a:p>
            <a:r>
              <a:rPr lang="en-GB" sz="2400" dirty="0" smtClean="0"/>
              <a:t>Young </a:t>
            </a:r>
            <a:r>
              <a:rPr lang="cs-CZ" sz="2400" dirty="0" smtClean="0"/>
              <a:t>live</a:t>
            </a:r>
            <a:r>
              <a:rPr lang="en-GB" sz="2400" dirty="0" smtClean="0"/>
              <a:t> </a:t>
            </a:r>
            <a:r>
              <a:rPr lang="en-GB" sz="2400" dirty="0"/>
              <a:t>willow twigs  are </a:t>
            </a:r>
            <a:r>
              <a:rPr lang="cs-CZ" sz="2400" dirty="0" err="1" smtClean="0"/>
              <a:t>believed</a:t>
            </a:r>
            <a:r>
              <a:rPr lang="en-GB" sz="2400" dirty="0" smtClean="0"/>
              <a:t> </a:t>
            </a:r>
            <a:r>
              <a:rPr lang="en-GB" sz="2400" dirty="0"/>
              <a:t>to bring health and </a:t>
            </a:r>
            <a:r>
              <a:rPr lang="en-GB" sz="2400" dirty="0" smtClean="0"/>
              <a:t>youth to</a:t>
            </a:r>
            <a:r>
              <a:rPr lang="cs-CZ" sz="2400" dirty="0" smtClean="0"/>
              <a:t> </a:t>
            </a:r>
            <a:r>
              <a:rPr lang="cs-CZ" sz="2400" dirty="0" err="1" smtClean="0"/>
              <a:t>women</a:t>
            </a:r>
            <a:r>
              <a:rPr lang="en-GB" sz="2400" dirty="0" smtClean="0"/>
              <a:t> </a:t>
            </a:r>
            <a:r>
              <a:rPr lang="en-GB" sz="2400" dirty="0"/>
              <a:t>who </a:t>
            </a:r>
            <a:r>
              <a:rPr lang="cs-CZ" sz="2400" dirty="0" smtClean="0"/>
              <a:t>are </a:t>
            </a:r>
            <a:r>
              <a:rPr lang="en-GB" sz="2400" dirty="0" smtClean="0"/>
              <a:t>whipped </a:t>
            </a:r>
            <a:r>
              <a:rPr lang="en-GB" sz="2400" dirty="0"/>
              <a:t>with them</a:t>
            </a:r>
            <a:r>
              <a:rPr lang="en-GB" dirty="0"/>
              <a:t>.</a:t>
            </a:r>
            <a:endParaRPr lang="cs-CZ" dirty="0"/>
          </a:p>
          <a:p>
            <a:pPr>
              <a:buNone/>
            </a:pPr>
            <a:r>
              <a:rPr lang="en-GB" dirty="0"/>
              <a:t> </a:t>
            </a:r>
            <a:endParaRPr lang="cs-CZ" dirty="0"/>
          </a:p>
          <a:p>
            <a:endParaRPr lang="cs-CZ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SYMBOLS OF CZECH EASTER</a:t>
            </a:r>
            <a:endParaRPr lang="cs-CZ" b="1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cs-CZ" dirty="0" smtClean="0"/>
              <a:t>Obr. 3</a:t>
            </a:r>
            <a:endParaRPr lang="cs-CZ" dirty="0"/>
          </a:p>
        </p:txBody>
      </p:sp>
      <p:pic>
        <p:nvPicPr>
          <p:cNvPr id="7" name="Zástupný symbol pro obsah 6" descr="640px-Velikonoční_pomlázka1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57200" y="2802737"/>
            <a:ext cx="4040188" cy="2695563"/>
          </a:xfrm>
        </p:spPr>
      </p:pic>
      <p:sp>
        <p:nvSpPr>
          <p:cNvPr id="6" name="Zástupný symbol pro text 5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cs-CZ" b="1" dirty="0" smtClean="0"/>
              <a:t>EASTER POMLÁZKA</a:t>
            </a:r>
          </a:p>
          <a:p>
            <a:r>
              <a:rPr lang="en-US" sz="2400" dirty="0" smtClean="0"/>
              <a:t>Easter </a:t>
            </a:r>
            <a:r>
              <a:rPr lang="en-US" sz="2400" i="1" dirty="0" err="1" smtClean="0"/>
              <a:t>pomlázka</a:t>
            </a:r>
            <a:r>
              <a:rPr lang="en-US" sz="2400" dirty="0" smtClean="0"/>
              <a:t> is a braided whip made from willow twigs. </a:t>
            </a:r>
          </a:p>
          <a:p>
            <a:r>
              <a:rPr lang="en-US" sz="2400" dirty="0" smtClean="0"/>
              <a:t>It is usually made from 8 to 12 branches</a:t>
            </a:r>
          </a:p>
          <a:p>
            <a:r>
              <a:rPr lang="en-US" sz="2400" dirty="0" smtClean="0"/>
              <a:t>Decorated with ribbons</a:t>
            </a:r>
            <a:endParaRPr lang="en-US" sz="24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SYMBOLS OF CZECH EASTER</a:t>
            </a:r>
            <a:endParaRPr lang="cs-CZ" b="1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cs-CZ" dirty="0" smtClean="0"/>
              <a:t>Obr.4</a:t>
            </a:r>
            <a:endParaRPr lang="cs-CZ" dirty="0"/>
          </a:p>
        </p:txBody>
      </p:sp>
      <p:pic>
        <p:nvPicPr>
          <p:cNvPr id="13" name="Zástupný symbol pro obsah 12" descr="007229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57200" y="2899780"/>
            <a:ext cx="4040188" cy="2501478"/>
          </a:xfrm>
        </p:spPr>
      </p:pic>
      <p:sp>
        <p:nvSpPr>
          <p:cNvPr id="6" name="Zástupný symbol pro text 5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cs-CZ" b="1" dirty="0" smtClean="0"/>
              <a:t>BERÁNEK</a:t>
            </a:r>
          </a:p>
          <a:p>
            <a:r>
              <a:rPr lang="en-US" dirty="0" smtClean="0"/>
              <a:t>It is a sweet yeast bread dessert in the form of a lamb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EASTER CUSTOMS</a:t>
            </a:r>
            <a:endParaRPr lang="cs-CZ" b="1" dirty="0"/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cs-CZ" sz="2800" b="1" dirty="0" smtClean="0"/>
              <a:t>EASTER SPANKING 1</a:t>
            </a:r>
          </a:p>
          <a:p>
            <a:pPr>
              <a:buNone/>
            </a:pPr>
            <a:endParaRPr lang="cs-CZ" sz="2400" b="1" dirty="0" smtClean="0"/>
          </a:p>
          <a:p>
            <a:r>
              <a:rPr lang="en-US" sz="2600" dirty="0" smtClean="0"/>
              <a:t>In cities and villages alike, the tradition of whipping and spanking girls has been </a:t>
            </a:r>
            <a:r>
              <a:rPr lang="en-US" sz="2600" dirty="0" err="1" smtClean="0"/>
              <a:t>practi</a:t>
            </a:r>
            <a:r>
              <a:rPr lang="cs-CZ" sz="2600" dirty="0" smtClean="0"/>
              <a:t>s</a:t>
            </a:r>
            <a:r>
              <a:rPr lang="en-US" sz="2600" dirty="0" smtClean="0"/>
              <a:t>ed.</a:t>
            </a:r>
          </a:p>
          <a:p>
            <a:r>
              <a:rPr lang="en-US" sz="2600" dirty="0" smtClean="0"/>
              <a:t>Men are allowed to spank or whip the girls on the legs or bottoms with </a:t>
            </a:r>
            <a:r>
              <a:rPr lang="en-US" sz="2600" i="1" dirty="0" err="1" smtClean="0"/>
              <a:t>pomlázka</a:t>
            </a:r>
            <a:r>
              <a:rPr lang="en-US" sz="2600" i="1" dirty="0" smtClean="0"/>
              <a:t> </a:t>
            </a:r>
            <a:r>
              <a:rPr lang="en-US" sz="2600" dirty="0" smtClean="0"/>
              <a:t> This is to be done symbolically and no harm is intended.</a:t>
            </a:r>
          </a:p>
          <a:p>
            <a:r>
              <a:rPr lang="en-US" sz="2600" dirty="0" smtClean="0"/>
              <a:t>Spanking is thought to chase away </a:t>
            </a:r>
            <a:r>
              <a:rPr lang="cs-CZ" sz="2600" dirty="0" err="1" smtClean="0"/>
              <a:t>illness</a:t>
            </a:r>
            <a:r>
              <a:rPr lang="en-US" sz="2600" dirty="0" smtClean="0"/>
              <a:t> and keep the women young and beautiful</a:t>
            </a:r>
          </a:p>
          <a:p>
            <a:r>
              <a:rPr lang="en-US" sz="2600" dirty="0" smtClean="0"/>
              <a:t>During the spanking, a carol would be sung or recited by the men</a:t>
            </a:r>
          </a:p>
          <a:p>
            <a:r>
              <a:rPr lang="en-US" sz="2600" dirty="0" smtClean="0"/>
              <a:t>Sometimes a wooden rattle is carried by some men</a:t>
            </a:r>
          </a:p>
          <a:p>
            <a:endParaRPr lang="en-US" sz="28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EASTER CUSTOMS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sz="2400" b="1" dirty="0" smtClean="0"/>
              <a:t>EASTER SPANKING 2</a:t>
            </a:r>
          </a:p>
          <a:p>
            <a:r>
              <a:rPr lang="en-US" sz="2400" dirty="0" smtClean="0"/>
              <a:t>In reward, men get colored eggs  or a small sum of money as a sign of thanks.</a:t>
            </a:r>
          </a:p>
          <a:p>
            <a:r>
              <a:rPr lang="en-US" sz="2400" dirty="0" smtClean="0"/>
              <a:t>These days adults are more likely to be treated with a shot of plum brandy or vodka </a:t>
            </a:r>
          </a:p>
          <a:p>
            <a:r>
              <a:rPr lang="en-US" sz="2400" dirty="0" smtClean="0"/>
              <a:t>Little boys get sweets, chocolate or candy</a:t>
            </a:r>
          </a:p>
          <a:p>
            <a:endParaRPr lang="cs-CZ" dirty="0" smtClean="0"/>
          </a:p>
          <a:p>
            <a:endParaRPr lang="cs-CZ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EASTER CUSTOMS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sz="2400" b="1" dirty="0" smtClean="0"/>
              <a:t>POURING WATER</a:t>
            </a:r>
          </a:p>
          <a:p>
            <a:r>
              <a:rPr lang="en-US" sz="2400" dirty="0" smtClean="0"/>
              <a:t>Whipping can be accompanied by boys pouring down water(usually from a bucket)on girls</a:t>
            </a:r>
          </a:p>
          <a:p>
            <a:r>
              <a:rPr lang="en-US" sz="2400" dirty="0" smtClean="0"/>
              <a:t>In some regions women can even get their revenge as they are allowed to pour down water on men</a:t>
            </a:r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EASTER TIME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In general, Czechs like to eat and drink too much at Easter</a:t>
            </a:r>
          </a:p>
          <a:p>
            <a:r>
              <a:rPr lang="en-US" dirty="0" smtClean="0"/>
              <a:t>Easter Monday is a day off</a:t>
            </a:r>
          </a:p>
          <a:p>
            <a:r>
              <a:rPr lang="en-US" dirty="0" smtClean="0"/>
              <a:t>Easter markets run for two or more weeks before and after Easter</a:t>
            </a:r>
          </a:p>
          <a:p>
            <a:r>
              <a:rPr lang="en-US" dirty="0" smtClean="0"/>
              <a:t>Not many men can make their own </a:t>
            </a:r>
            <a:r>
              <a:rPr lang="en-US" b="1" i="1" dirty="0" err="1" smtClean="0"/>
              <a:t>pomlázka</a:t>
            </a:r>
            <a:r>
              <a:rPr lang="en-US" dirty="0" smtClean="0"/>
              <a:t> as it is available at nearly all shops</a:t>
            </a:r>
          </a:p>
          <a:p>
            <a:r>
              <a:rPr lang="en-US" dirty="0" smtClean="0"/>
              <a:t>Men sometimes forget to be gentle while they spank the girls</a:t>
            </a:r>
          </a:p>
          <a:p>
            <a:r>
              <a:rPr lang="en-US" dirty="0" smtClean="0"/>
              <a:t>Easter in the Czech Republic is a fun time for men mostly</a:t>
            </a:r>
          </a:p>
          <a:p>
            <a:r>
              <a:rPr lang="en-US" dirty="0" smtClean="0"/>
              <a:t> It is less about Crucifixion and Resurrection and more about celebrating the upcoming spring</a:t>
            </a:r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b="1" dirty="0" smtClean="0"/>
              <a:t>Použité zdroje</a:t>
            </a:r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b="1" dirty="0" smtClean="0"/>
              <a:t>Použité obrázky</a:t>
            </a:r>
            <a:br>
              <a:rPr lang="cs-CZ" sz="2400" b="1" dirty="0" smtClean="0"/>
            </a:br>
            <a:endParaRPr lang="cs-CZ" sz="2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cs-CZ" sz="1400" dirty="0" smtClean="0"/>
              <a:t>Obr.1: CALLOW, Graham. </a:t>
            </a:r>
            <a:r>
              <a:rPr lang="cs-CZ" sz="1400" i="1" dirty="0" smtClean="0"/>
              <a:t>www.</a:t>
            </a:r>
            <a:r>
              <a:rPr lang="cs-CZ" sz="1400" i="1" dirty="0" err="1" smtClean="0"/>
              <a:t>naturespot.org</a:t>
            </a:r>
            <a:r>
              <a:rPr lang="cs-CZ" sz="1400" i="1" dirty="0" smtClean="0"/>
              <a:t>. co.</a:t>
            </a:r>
            <a:r>
              <a:rPr lang="cs-CZ" sz="1400" i="1" dirty="0" err="1" smtClean="0"/>
              <a:t>uk</a:t>
            </a:r>
            <a:r>
              <a:rPr lang="cs-CZ" sz="1400" dirty="0" smtClean="0"/>
              <a:t> [online]. [cit. 25.1.2013]. Dostupný na WWW: :http://www.</a:t>
            </a:r>
            <a:r>
              <a:rPr lang="cs-CZ" sz="1400" dirty="0" err="1" smtClean="0"/>
              <a:t>naturespot.org.uk</a:t>
            </a:r>
            <a:r>
              <a:rPr lang="cs-CZ" sz="1400" dirty="0" smtClean="0"/>
              <a:t>/species/</a:t>
            </a:r>
            <a:r>
              <a:rPr lang="cs-CZ" sz="1400" dirty="0" err="1" smtClean="0"/>
              <a:t>white</a:t>
            </a:r>
            <a:r>
              <a:rPr lang="cs-CZ" sz="1400" dirty="0" smtClean="0"/>
              <a:t>-</a:t>
            </a:r>
            <a:r>
              <a:rPr lang="cs-CZ" sz="1400" dirty="0" err="1" smtClean="0"/>
              <a:t>welsh</a:t>
            </a:r>
            <a:r>
              <a:rPr lang="cs-CZ" sz="1400" dirty="0" smtClean="0"/>
              <a:t>-</a:t>
            </a:r>
            <a:r>
              <a:rPr lang="cs-CZ" sz="1400" dirty="0" err="1" smtClean="0"/>
              <a:t>willow</a:t>
            </a:r>
            <a:r>
              <a:rPr lang="cs-CZ" sz="1400" dirty="0" smtClean="0"/>
              <a:t> </a:t>
            </a:r>
          </a:p>
          <a:p>
            <a:pPr algn="just">
              <a:buNone/>
            </a:pPr>
            <a:r>
              <a:rPr lang="cs-CZ" sz="1400" dirty="0" smtClean="0"/>
              <a:t>Obr.2: AUTOR NEUVEDEN, </a:t>
            </a:r>
            <a:r>
              <a:rPr lang="cs-CZ" sz="1400" i="1" dirty="0" smtClean="0"/>
              <a:t>www.</a:t>
            </a:r>
            <a:r>
              <a:rPr lang="cs-CZ" sz="1400" i="1" dirty="0" err="1" smtClean="0"/>
              <a:t>zamek</a:t>
            </a:r>
            <a:r>
              <a:rPr lang="cs-CZ" sz="1400" i="1" dirty="0" smtClean="0"/>
              <a:t>-</a:t>
            </a:r>
            <a:r>
              <a:rPr lang="cs-CZ" sz="1400" i="1" dirty="0" err="1" smtClean="0"/>
              <a:t>slavkov.cz</a:t>
            </a:r>
            <a:r>
              <a:rPr lang="cs-CZ" sz="1400" dirty="0" smtClean="0"/>
              <a:t> [online]. [cit. 25.1.2013]. Dostupný na WWW: http://www.</a:t>
            </a:r>
            <a:r>
              <a:rPr lang="cs-CZ" sz="1400" dirty="0" err="1" smtClean="0"/>
              <a:t>zamek</a:t>
            </a:r>
            <a:r>
              <a:rPr lang="cs-CZ" sz="1400" dirty="0" smtClean="0"/>
              <a:t>-</a:t>
            </a:r>
            <a:r>
              <a:rPr lang="cs-CZ" sz="1400" dirty="0" err="1" smtClean="0"/>
              <a:t>slavkov.cz</a:t>
            </a:r>
            <a:r>
              <a:rPr lang="cs-CZ" sz="1400" dirty="0" smtClean="0"/>
              <a:t>/</a:t>
            </a:r>
            <a:r>
              <a:rPr lang="cs-CZ" sz="1400" dirty="0" err="1" smtClean="0"/>
              <a:t>cz</a:t>
            </a:r>
            <a:r>
              <a:rPr lang="cs-CZ" sz="1400" dirty="0" smtClean="0"/>
              <a:t>/</a:t>
            </a:r>
            <a:r>
              <a:rPr lang="cs-CZ" sz="1400" dirty="0" err="1" smtClean="0"/>
              <a:t>kalendar</a:t>
            </a:r>
            <a:r>
              <a:rPr lang="cs-CZ" sz="1400" dirty="0" smtClean="0"/>
              <a:t>-</a:t>
            </a:r>
            <a:r>
              <a:rPr lang="cs-CZ" sz="1400" dirty="0" err="1" smtClean="0"/>
              <a:t>udalosti</a:t>
            </a:r>
            <a:r>
              <a:rPr lang="cs-CZ" sz="1400" dirty="0" smtClean="0"/>
              <a:t>/?</a:t>
            </a:r>
            <a:r>
              <a:rPr lang="cs-CZ" sz="1400" dirty="0" err="1" smtClean="0"/>
              <a:t>date</a:t>
            </a:r>
            <a:r>
              <a:rPr lang="cs-CZ" sz="1400" dirty="0" smtClean="0"/>
              <a:t>=2012-04-1 </a:t>
            </a:r>
          </a:p>
          <a:p>
            <a:pPr algn="just">
              <a:buNone/>
            </a:pPr>
            <a:r>
              <a:rPr lang="cs-CZ" sz="1400" dirty="0" smtClean="0"/>
              <a:t>Obr.3: AUTOR NEUVEDEN. </a:t>
            </a:r>
            <a:r>
              <a:rPr lang="cs-CZ" sz="1400" i="1" dirty="0" smtClean="0"/>
              <a:t>www.</a:t>
            </a:r>
            <a:r>
              <a:rPr lang="cs-CZ" sz="1400" i="1" dirty="0" err="1" smtClean="0"/>
              <a:t>ireceptar.cz</a:t>
            </a:r>
            <a:r>
              <a:rPr lang="cs-CZ" sz="1400" dirty="0" smtClean="0"/>
              <a:t> [online]. [cit. 25.1.2013]. Dostupný na WWW: http://www.</a:t>
            </a:r>
            <a:r>
              <a:rPr lang="cs-CZ" sz="1400" dirty="0" err="1" smtClean="0"/>
              <a:t>ireceptar.cz</a:t>
            </a:r>
            <a:r>
              <a:rPr lang="cs-CZ" sz="1400" dirty="0" smtClean="0"/>
              <a:t>/</a:t>
            </a:r>
            <a:r>
              <a:rPr lang="cs-CZ" sz="1400" dirty="0" err="1" smtClean="0"/>
              <a:t>vareni</a:t>
            </a:r>
            <a:r>
              <a:rPr lang="cs-CZ" sz="1400" dirty="0" smtClean="0"/>
              <a:t>-a-recepty/dorty-kolace-</a:t>
            </a:r>
            <a:r>
              <a:rPr lang="cs-CZ" sz="1400" dirty="0" err="1" smtClean="0"/>
              <a:t>cukrovi</a:t>
            </a:r>
            <a:r>
              <a:rPr lang="cs-CZ" sz="1400" dirty="0" smtClean="0"/>
              <a:t>/</a:t>
            </a:r>
            <a:r>
              <a:rPr lang="cs-CZ" sz="1400" dirty="0" err="1" smtClean="0"/>
              <a:t>sladke</a:t>
            </a:r>
            <a:r>
              <a:rPr lang="cs-CZ" sz="1400" dirty="0" smtClean="0"/>
              <a:t>-</a:t>
            </a:r>
            <a:r>
              <a:rPr lang="cs-CZ" sz="1400" dirty="0" err="1" smtClean="0"/>
              <a:t>velikonocni</a:t>
            </a:r>
            <a:r>
              <a:rPr lang="cs-CZ" sz="1400" dirty="0" smtClean="0"/>
              <a:t>-</a:t>
            </a:r>
            <a:r>
              <a:rPr lang="cs-CZ" sz="1400" dirty="0" err="1" smtClean="0"/>
              <a:t>peceni</a:t>
            </a:r>
            <a:r>
              <a:rPr lang="cs-CZ" sz="1400" dirty="0" smtClean="0"/>
              <a:t>-</a:t>
            </a:r>
            <a:r>
              <a:rPr lang="cs-CZ" sz="1400" dirty="0" err="1" smtClean="0"/>
              <a:t>kuratka</a:t>
            </a:r>
            <a:r>
              <a:rPr lang="cs-CZ" sz="1400" dirty="0" smtClean="0"/>
              <a:t>-</a:t>
            </a:r>
            <a:r>
              <a:rPr lang="cs-CZ" sz="1400" dirty="0" err="1" smtClean="0"/>
              <a:t>siml</a:t>
            </a:r>
            <a:r>
              <a:rPr lang="cs-CZ" sz="1400" dirty="0" smtClean="0"/>
              <a:t>-</a:t>
            </a:r>
            <a:r>
              <a:rPr lang="cs-CZ" sz="1400" dirty="0" err="1" smtClean="0"/>
              <a:t>beranci</a:t>
            </a:r>
            <a:r>
              <a:rPr lang="cs-CZ" sz="1400" dirty="0" smtClean="0"/>
              <a:t>-a-</a:t>
            </a:r>
            <a:r>
              <a:rPr lang="cs-CZ" sz="1400" dirty="0" err="1" smtClean="0"/>
              <a:t>jine</a:t>
            </a:r>
            <a:r>
              <a:rPr lang="cs-CZ" sz="1400" dirty="0" smtClean="0"/>
              <a:t>-recepty/</a:t>
            </a:r>
          </a:p>
          <a:p>
            <a:pPr algn="just">
              <a:buNone/>
            </a:pPr>
            <a:r>
              <a:rPr lang="cs-CZ" sz="1400" dirty="0" smtClean="0"/>
              <a:t>Obr.4: AUTOR NEUVEDEN. </a:t>
            </a:r>
            <a:r>
              <a:rPr lang="cs-CZ" sz="1400" i="1" dirty="0" err="1" smtClean="0"/>
              <a:t>commons.wikimedia.org</a:t>
            </a:r>
            <a:r>
              <a:rPr lang="cs-CZ" sz="1400" dirty="0" smtClean="0"/>
              <a:t>[online]. [cit. 25.1.2013]. Dostupný na WWW: http://upload.wikimedia.org/wikipedia/commons/thumb/7/7b/Velikono%C4%8Dn%C3%AD_poml%C3%A1zka1.jpg/640px-Velikono%C4%8Dn%C3%AD_poml%C3%A1zka1.jpg  </a:t>
            </a:r>
          </a:p>
          <a:p>
            <a:pPr algn="just">
              <a:buNone/>
            </a:pPr>
            <a:endParaRPr lang="cs-CZ" sz="1400" dirty="0" smtClean="0"/>
          </a:p>
          <a:p>
            <a:pPr algn="just">
              <a:buNone/>
            </a:pPr>
            <a:endParaRPr lang="cs-CZ" sz="1100" dirty="0" smtClean="0"/>
          </a:p>
          <a:p>
            <a:pPr>
              <a:buNone/>
            </a:pPr>
            <a:r>
              <a:rPr lang="cs-CZ" sz="2000" b="1" dirty="0" smtClean="0"/>
              <a:t>Pokud není uvedeno jinak, použitý materiál je z vlastních zdrojů autora</a:t>
            </a:r>
          </a:p>
          <a:p>
            <a:endParaRPr lang="cs-CZ" dirty="0"/>
          </a:p>
        </p:txBody>
      </p:sp>
      <p:pic>
        <p:nvPicPr>
          <p:cNvPr id="4" name="Obrázek 3" descr="Logolink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59832" y="5013176"/>
            <a:ext cx="3286125" cy="74295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742</TotalTime>
  <Words>561</Words>
  <Application>Microsoft Office PowerPoint</Application>
  <PresentationFormat>Předvádění na obrazovce (4:3)</PresentationFormat>
  <Paragraphs>66</Paragraphs>
  <Slides>12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4" baseType="lpstr">
      <vt:lpstr>Motiv sady Office</vt:lpstr>
      <vt:lpstr>Dokument aplikace Microsoft Office Word</vt:lpstr>
      <vt:lpstr>Czech Easter</vt:lpstr>
      <vt:lpstr>CZECH EASTER</vt:lpstr>
      <vt:lpstr>INTRODUCTION</vt:lpstr>
      <vt:lpstr>SYMBOLS OF CZECH EASTER</vt:lpstr>
      <vt:lpstr>SYMBOLS OF CZECH EASTER</vt:lpstr>
      <vt:lpstr>SYMBOLS OF CZECH EASTER</vt:lpstr>
      <vt:lpstr>SYMBOLS OF CZECH EASTER</vt:lpstr>
      <vt:lpstr>EASTER CUSTOMS</vt:lpstr>
      <vt:lpstr>EASTER CUSTOMS</vt:lpstr>
      <vt:lpstr>EASTER CUSTOMS</vt:lpstr>
      <vt:lpstr>EASTER TIME</vt:lpstr>
      <vt:lpstr> Použité zdroje  Použité obrázky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CZECH EASTER</dc:title>
  <dc:creator>Projekt4</dc:creator>
  <cp:lastModifiedBy>Projekt4</cp:lastModifiedBy>
  <cp:revision>36</cp:revision>
  <dcterms:created xsi:type="dcterms:W3CDTF">2013-03-22T12:05:11Z</dcterms:created>
  <dcterms:modified xsi:type="dcterms:W3CDTF">2013-06-24T08:52:02Z</dcterms:modified>
</cp:coreProperties>
</file>