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178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661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42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500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992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108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680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981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031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405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03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2B786-43FA-43AB-B226-E8EB8480E3A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EA835-E938-489D-8E25-B5D8F29EB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041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4458788"/>
              </p:ext>
            </p:extLst>
          </p:nvPr>
        </p:nvGraphicFramePr>
        <p:xfrm>
          <a:off x="0" y="1449939"/>
          <a:ext cx="9144000" cy="54391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VY_32_INOVACE_639_VÝSADBA_DŘEVIN_S_BALEM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26. 7.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19. 4. 2013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4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effectLst/>
                        </a:rPr>
                        <a:t>-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</a:rPr>
                        <a:t>Inovací je názornost ve spojení teoretických a praktických postupů práce s novými poznatky,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</a:rPr>
                        <a:t>získanými a ověřenými odborníky z praxe. </a:t>
                      </a:r>
                      <a:r>
                        <a:rPr lang="cs-CZ" sz="1000" dirty="0" smtClean="0"/>
                        <a:t>Výrazně tak pomůže také při výuce handicapovaných žáků.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smtClean="0">
                          <a:effectLst/>
                          <a:hlinkClick r:id="rId2"/>
                        </a:rPr>
                        <a:t>tvary </a:t>
                      </a: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jam, postup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práce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6607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Výsadba stromku </a:t>
            </a:r>
            <a:r>
              <a:rPr lang="cs-CZ" b="1" dirty="0" smtClean="0"/>
              <a:t>s balem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2812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Výsadba stromku </a:t>
            </a:r>
            <a:r>
              <a:rPr lang="cs-CZ" b="1" dirty="0" smtClean="0"/>
              <a:t>s balem</a:t>
            </a:r>
            <a:r>
              <a:rPr lang="cs-CZ" dirty="0" smtClean="0"/>
              <a:t>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bezpečnost práce</a:t>
            </a:r>
            <a:r>
              <a:rPr lang="cs-CZ" dirty="0" smtClean="0"/>
              <a:t> : </a:t>
            </a:r>
          </a:p>
          <a:p>
            <a:pPr marL="0" lvl="0" indent="0">
              <a:buNone/>
            </a:pPr>
            <a:r>
              <a:rPr lang="cs-CZ" dirty="0" smtClean="0"/>
              <a:t>	pozor při práci s nářadím,</a:t>
            </a:r>
          </a:p>
          <a:p>
            <a:pPr marL="0" lvl="0" indent="0">
              <a:buNone/>
            </a:pPr>
            <a:r>
              <a:rPr lang="cs-CZ" dirty="0" smtClean="0"/>
              <a:t>	odkládání nářadí, dodržovat kázeň 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potřebné nářadí, pomůcky, materiál</a:t>
            </a:r>
            <a:r>
              <a:rPr lang="cs-CZ" dirty="0" smtClean="0"/>
              <a:t>: 	nůžky, kladivo, rýče, lopaty, motyky, 	kolečka, úvazky, jmenovky, tužka, ochrana 	proti okusu, kůl</a:t>
            </a:r>
          </a:p>
        </p:txBody>
      </p:sp>
    </p:spTree>
    <p:extLst>
      <p:ext uri="{BB962C8B-B14F-4D97-AF65-F5344CB8AC3E}">
        <p14:creationId xmlns:p14="http://schemas.microsoft.com/office/powerpoint/2010/main" val="1571888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5649491"/>
          </a:xfrm>
        </p:spPr>
        <p:txBody>
          <a:bodyPr>
            <a:normAutofit/>
          </a:bodyPr>
          <a:lstStyle/>
          <a:p>
            <a:r>
              <a:rPr lang="cs-CZ" b="1" dirty="0" smtClean="0"/>
              <a:t>Ošetření nadzemní části :</a:t>
            </a:r>
          </a:p>
          <a:p>
            <a:pPr marL="0" indent="0">
              <a:buNone/>
            </a:pPr>
            <a:r>
              <a:rPr lang="cs-CZ" dirty="0" smtClean="0"/>
              <a:t>	 - </a:t>
            </a:r>
            <a:r>
              <a:rPr lang="cs-CZ" i="1" dirty="0" smtClean="0"/>
              <a:t>jarní řez </a:t>
            </a:r>
            <a:r>
              <a:rPr lang="cs-CZ" dirty="0" smtClean="0"/>
              <a:t>je daleko hlubší než </a:t>
            </a:r>
            <a:r>
              <a:rPr lang="cs-CZ" i="1" dirty="0" smtClean="0"/>
              <a:t>podzimní</a:t>
            </a:r>
          </a:p>
          <a:p>
            <a:pPr marL="0" indent="0">
              <a:buNone/>
            </a:pPr>
            <a:r>
              <a:rPr lang="cs-CZ" dirty="0" smtClean="0"/>
              <a:t>			 – kvůli odparu vody listy</a:t>
            </a:r>
          </a:p>
          <a:p>
            <a:pPr marL="0" indent="0">
              <a:buNone/>
            </a:pPr>
            <a:r>
              <a:rPr lang="cs-CZ" dirty="0" smtClean="0"/>
              <a:t>(Výchovný řez –</a:t>
            </a:r>
          </a:p>
          <a:p>
            <a:pPr marL="0" indent="0">
              <a:buNone/>
            </a:pPr>
            <a:r>
              <a:rPr lang="cs-CZ" dirty="0" smtClean="0"/>
              <a:t>		 založení přirozeného vzhledu koruny)</a:t>
            </a:r>
          </a:p>
          <a:p>
            <a:r>
              <a:rPr lang="cs-CZ" b="1" dirty="0" smtClean="0"/>
              <a:t>Ošetření kořenového balu :</a:t>
            </a:r>
          </a:p>
          <a:p>
            <a:pPr marL="0" indent="0">
              <a:buNone/>
            </a:pPr>
            <a:r>
              <a:rPr lang="cs-CZ" dirty="0" smtClean="0"/>
              <a:t>	 - řez přečnívajících kořenů</a:t>
            </a:r>
          </a:p>
          <a:p>
            <a:pPr marL="0" indent="0">
              <a:buNone/>
            </a:pPr>
            <a:r>
              <a:rPr lang="cs-CZ" dirty="0" smtClean="0"/>
              <a:t>	 - při zálivce nerozbahnit!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04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Výsadba stromku </a:t>
            </a:r>
            <a:r>
              <a:rPr lang="cs-CZ" b="1" dirty="0" smtClean="0"/>
              <a:t>s balem</a:t>
            </a:r>
            <a:r>
              <a:rPr lang="cs-CZ" dirty="0" smtClean="0"/>
              <a:t>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Základní tvary jam :</a:t>
            </a:r>
          </a:p>
          <a:p>
            <a:pPr marL="0" indent="0">
              <a:buNone/>
            </a:pPr>
            <a:r>
              <a:rPr lang="cs-CZ" dirty="0" smtClean="0"/>
              <a:t>	1</a:t>
            </a:r>
            <a:r>
              <a:rPr lang="cs-CZ" b="1" dirty="0" smtClean="0"/>
              <a:t>) klasická kolmá </a:t>
            </a:r>
            <a:r>
              <a:rPr lang="cs-CZ" dirty="0" smtClean="0"/>
              <a:t>– jen v kvalitní půdě</a:t>
            </a:r>
          </a:p>
          <a:p>
            <a:pPr marL="0" indent="0">
              <a:buNone/>
            </a:pPr>
            <a:r>
              <a:rPr lang="cs-CZ" dirty="0" smtClean="0"/>
              <a:t>(do kolmých stěn kořeny špatně prorůstají)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2) </a:t>
            </a:r>
            <a:r>
              <a:rPr lang="cs-CZ" b="1" dirty="0" smtClean="0"/>
              <a:t>šikmé stěny </a:t>
            </a:r>
            <a:r>
              <a:rPr lang="cs-CZ" dirty="0" smtClean="0"/>
              <a:t>– pro obvod 20-25cm</a:t>
            </a:r>
          </a:p>
          <a:p>
            <a:pPr marL="0" indent="0">
              <a:buNone/>
            </a:pPr>
            <a:r>
              <a:rPr lang="cs-CZ" dirty="0" smtClean="0"/>
              <a:t>	3</a:t>
            </a:r>
            <a:r>
              <a:rPr lang="cs-CZ" b="1" dirty="0" smtClean="0"/>
              <a:t>) stupňovitě kopaná </a:t>
            </a:r>
            <a:r>
              <a:rPr lang="cs-CZ" dirty="0" smtClean="0"/>
              <a:t>jáma – pro větší obvod</a:t>
            </a:r>
          </a:p>
          <a:p>
            <a:pPr marL="0" indent="0">
              <a:buNone/>
            </a:pPr>
            <a:r>
              <a:rPr lang="cs-CZ" dirty="0" smtClean="0"/>
              <a:t>	4) jáma </a:t>
            </a:r>
            <a:r>
              <a:rPr lang="cs-CZ" b="1" dirty="0" smtClean="0"/>
              <a:t>hluboká po obvodu </a:t>
            </a:r>
            <a:r>
              <a:rPr lang="cs-CZ" dirty="0" smtClean="0"/>
              <a:t>– střed se nechá 		vyvýšený nebo se prohloubí jen dno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355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Výsadba stromku </a:t>
            </a:r>
            <a:r>
              <a:rPr lang="cs-CZ" b="1" dirty="0" smtClean="0"/>
              <a:t>s balem</a:t>
            </a:r>
            <a:r>
              <a:rPr lang="cs-CZ" dirty="0" smtClean="0"/>
              <a:t>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Zasypání : </a:t>
            </a:r>
          </a:p>
          <a:p>
            <a:r>
              <a:rPr lang="cs-CZ" dirty="0" smtClean="0"/>
              <a:t>nejprve kvalitní zeminou (kořenové vlášení) pak hlušinou případně s kompostem</a:t>
            </a:r>
          </a:p>
          <a:p>
            <a:endParaRPr lang="cs-CZ" b="1" dirty="0" smtClean="0"/>
          </a:p>
          <a:p>
            <a:r>
              <a:rPr lang="cs-CZ" b="1" dirty="0" smtClean="0"/>
              <a:t>nedávat na dno drenáž (kačírek)</a:t>
            </a:r>
            <a:r>
              <a:rPr lang="cs-CZ" dirty="0" smtClean="0"/>
              <a:t> – kořeny se mu vyhýbají – rostou do boku - </a:t>
            </a:r>
            <a:r>
              <a:rPr lang="cs-CZ" b="1" dirty="0" smtClean="0"/>
              <a:t> vyvrácení</a:t>
            </a:r>
            <a:r>
              <a:rPr lang="cs-CZ" dirty="0" smtClean="0"/>
              <a:t> stromu</a:t>
            </a:r>
            <a:r>
              <a:rPr lang="cs-CZ" b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02446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stromku </a:t>
            </a:r>
            <a:r>
              <a:rPr lang="cs-CZ" b="1" dirty="0" smtClean="0"/>
              <a:t>s balem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4502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NIKDY NEDÁVAT ORGANICKOU HMOTU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	 NA DNO JÁMY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NEBO HLOUBĚJI NEŽ 30CM – 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    rozkladem vytvořený metan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     - poškození kořenů! </a:t>
            </a:r>
          </a:p>
        </p:txBody>
      </p:sp>
    </p:spTree>
    <p:extLst>
      <p:ext uri="{BB962C8B-B14F-4D97-AF65-F5344CB8AC3E}">
        <p14:creationId xmlns:p14="http://schemas.microsoft.com/office/powerpoint/2010/main" val="1795587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Druhy</a:t>
            </a:r>
            <a:r>
              <a:rPr lang="cs-CZ" dirty="0"/>
              <a:t> </a:t>
            </a:r>
            <a:r>
              <a:rPr lang="cs-CZ" b="1" dirty="0"/>
              <a:t>kotvení :</a:t>
            </a:r>
          </a:p>
          <a:p>
            <a:r>
              <a:rPr lang="cs-CZ" dirty="0"/>
              <a:t>Jedním kůlem - zatlučeným šikmo</a:t>
            </a:r>
          </a:p>
          <a:p>
            <a:r>
              <a:rPr lang="cs-CZ" dirty="0"/>
              <a:t>Dvěma kůly - zatlučenými šikmo </a:t>
            </a:r>
          </a:p>
          <a:p>
            <a:r>
              <a:rPr lang="cs-CZ" dirty="0"/>
              <a:t>Dvěma kůly - zatlučenými svisle (s příčkou 	nebo bez příčky)</a:t>
            </a:r>
          </a:p>
          <a:p>
            <a:r>
              <a:rPr lang="cs-CZ" dirty="0"/>
              <a:t>Třemi kůly - zatlučenými svisle nebo mírně 	šikmo</a:t>
            </a:r>
          </a:p>
          <a:p>
            <a:r>
              <a:rPr lang="cs-CZ" dirty="0"/>
              <a:t>Za bal – zatlučení kotvy do balu  - ESTETIKA</a:t>
            </a:r>
          </a:p>
          <a:p>
            <a:r>
              <a:rPr lang="cs-CZ" dirty="0"/>
              <a:t>Lanky, popruhy, dráty  - ESTETIKA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8410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229600" cy="3744416"/>
          </a:xfrm>
        </p:spPr>
        <p:txBody>
          <a:bodyPr>
            <a:normAutofit/>
          </a:bodyPr>
          <a:lstStyle/>
          <a:p>
            <a:r>
              <a:rPr lang="cs-CZ" b="1" dirty="0" smtClean="0"/>
              <a:t>Ošetření </a:t>
            </a:r>
            <a:r>
              <a:rPr lang="cs-CZ" b="1" dirty="0"/>
              <a:t>nadzemní </a:t>
            </a:r>
            <a:r>
              <a:rPr lang="cs-CZ" b="1" dirty="0" smtClean="0"/>
              <a:t>části</a:t>
            </a:r>
          </a:p>
          <a:p>
            <a:r>
              <a:rPr lang="cs-CZ" b="1" dirty="0" smtClean="0"/>
              <a:t>Ošetření kořenového balu </a:t>
            </a:r>
          </a:p>
          <a:p>
            <a:r>
              <a:rPr lang="cs-CZ" b="1" dirty="0" smtClean="0"/>
              <a:t>Základní tvary jam</a:t>
            </a:r>
          </a:p>
          <a:p>
            <a:r>
              <a:rPr lang="cs-CZ" b="1" dirty="0" smtClean="0"/>
              <a:t>Zásady zasypávání</a:t>
            </a:r>
          </a:p>
          <a:p>
            <a:r>
              <a:rPr lang="cs-CZ" b="1" dirty="0"/>
              <a:t>Druhy</a:t>
            </a:r>
            <a:r>
              <a:rPr lang="cs-CZ" dirty="0"/>
              <a:t> </a:t>
            </a:r>
            <a:r>
              <a:rPr lang="cs-CZ" b="1" dirty="0"/>
              <a:t>kotvení</a:t>
            </a:r>
          </a:p>
        </p:txBody>
      </p:sp>
    </p:spTree>
    <p:extLst>
      <p:ext uri="{BB962C8B-B14F-4D97-AF65-F5344CB8AC3E}">
        <p14:creationId xmlns:p14="http://schemas.microsoft.com/office/powerpoint/2010/main" val="24152187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240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Výsadba stromku s balem</vt:lpstr>
      <vt:lpstr>Výsadba stromku s balem :</vt:lpstr>
      <vt:lpstr>Prezentace aplikace PowerPoint</vt:lpstr>
      <vt:lpstr>Výsadba stromku s balem :</vt:lpstr>
      <vt:lpstr>Výsadba stromku s balem :</vt:lpstr>
      <vt:lpstr>Výsadba stromku s balem :</vt:lpstr>
      <vt:lpstr>Prezentace aplikace PowerPoint</vt:lpstr>
      <vt:lpstr>Opakování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5</cp:revision>
  <dcterms:created xsi:type="dcterms:W3CDTF">2012-07-26T00:19:23Z</dcterms:created>
  <dcterms:modified xsi:type="dcterms:W3CDTF">2013-04-21T16:51:43Z</dcterms:modified>
</cp:coreProperties>
</file>