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259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545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910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395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203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104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727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878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80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248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365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E24E2-9A12-4686-9F28-10B9CECFBECA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2B1A9-5A48-457C-94C5-06E83036EC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68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108506"/>
              </p:ext>
            </p:extLst>
          </p:nvPr>
        </p:nvGraphicFramePr>
        <p:xfrm>
          <a:off x="1127956" y="2646613"/>
          <a:ext cx="6540388" cy="37970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VY_32_INOVACE_03_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PŘÍRODOVĚDA </a:t>
                      </a:r>
                      <a:r>
                        <a:rPr kumimoji="0" lang="cs-CZ" sz="1800" kern="1200" baseline="0" smtClean="0">
                          <a:effectLst/>
                        </a:rPr>
                        <a:t>– Život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v podnebných pásech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Život v podnebných pásech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Žáci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pomocí čtyř nápověd určují, o jakého živočicha se jedná. Žáci si zábavnou formou zopakují učivo o podnebných pásech a druzích živočichů žijících v těchto oblastech. Pracovat mohou samostatně i ve skupinách.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1109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1470025"/>
          </a:xfrm>
        </p:spPr>
        <p:txBody>
          <a:bodyPr/>
          <a:lstStyle/>
          <a:p>
            <a:r>
              <a:rPr lang="cs-CZ" b="1" dirty="0" smtClean="0"/>
              <a:t>HÁDEJ, CO JSEM ZA ZVÍŘE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068960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Podle čtyř nápověd urči, o jaké zvíře se jedná.</a:t>
            </a:r>
            <a:endParaRPr lang="cs-CZ" sz="4400" b="1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22920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26475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4500" y="1700808"/>
            <a:ext cx="2520280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?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3773408" y="68992"/>
            <a:ext cx="5184576" cy="1487800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Žiju v savanách, jsem savec.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773408" y="1688820"/>
            <a:ext cx="5184576" cy="151216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Jsem býložravec.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773408" y="3200988"/>
            <a:ext cx="5184576" cy="1884196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Jsem často potravou pro predátory.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3787120" y="5085184"/>
            <a:ext cx="5184576" cy="1772816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Na mé srsti jsou černé pruhy.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Program Files (x86)\Panasonic\elite Panaboard\elite Panaboard software\Gallery\Animals\Animals-General\an2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365" y="1402350"/>
            <a:ext cx="2114550" cy="359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0" y="6039328"/>
            <a:ext cx="3474720" cy="702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59184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54500" y="1700808"/>
            <a:ext cx="2520280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?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3787120" y="109374"/>
            <a:ext cx="5184576" cy="1487800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Žiju v subtropech.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3779912" y="1700808"/>
            <a:ext cx="5184576" cy="151216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Mám silný ocas.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>
            <a:off x="3761378" y="3284984"/>
            <a:ext cx="5184576" cy="169218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Já jsem velký, ale moje mládě je hodně malé.</a:t>
            </a:r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11" name="Šipka doleva 10"/>
          <p:cNvSpPr/>
          <p:nvPr/>
        </p:nvSpPr>
        <p:spPr>
          <a:xfrm>
            <a:off x="3779912" y="5054860"/>
            <a:ext cx="5184576" cy="1656184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Pohybuji se skákáním.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Program Files (x86)\Panasonic\elite Panaboard\elite Panaboard software\Gallery\Animals\Animals-General\an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770" y="1675501"/>
            <a:ext cx="3549650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0" y="6039328"/>
            <a:ext cx="3474720" cy="702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202913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71308" y="1700808"/>
            <a:ext cx="2520280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?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3773408" y="0"/>
            <a:ext cx="5184576" cy="170080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Žiju v mírném pásu, jsem predátor.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3779912" y="1700808"/>
            <a:ext cx="5184576" cy="151216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Lovím myši</a:t>
            </a:r>
            <a:r>
              <a:rPr lang="cs-CZ" sz="2800" smtClean="0">
                <a:solidFill>
                  <a:schemeClr val="tx1"/>
                </a:solidFill>
              </a:rPr>
              <a:t>, sysly, </a:t>
            </a:r>
            <a:r>
              <a:rPr lang="cs-CZ" sz="2800" dirty="0" smtClean="0">
                <a:solidFill>
                  <a:schemeClr val="tx1"/>
                </a:solidFill>
              </a:rPr>
              <a:t>drobné ptáky.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3773408" y="3392996"/>
            <a:ext cx="5184576" cy="1548172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Zrak mám lepší než člověk.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3787120" y="5085184"/>
            <a:ext cx="5184576" cy="1656184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Jsem malý dravý pták.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5" name="Picture 3" descr="C:\Program Files (x86)\Panasonic\elite Panaboard\elite Panaboard software\Gallery\Animals\Birds\095 Hawk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473" y="1264158"/>
            <a:ext cx="1377950" cy="425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0" y="6039328"/>
            <a:ext cx="3474720" cy="702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984589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4500" y="1700808"/>
            <a:ext cx="2520280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?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3787120" y="0"/>
            <a:ext cx="5184576" cy="170080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Žiju v tropických deštných pralesech.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779912" y="1700808"/>
            <a:ext cx="5184576" cy="151216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Patřím mezi bezobratlé.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3789392" y="3392996"/>
            <a:ext cx="5184576" cy="1548172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Každé moje dílo je originál.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3789392" y="5100580"/>
            <a:ext cx="5184576" cy="1656184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Mám osm nohou.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Program Files (x86)\Panasonic\elite Panaboard\elite Panaboard software\Gallery\Animals\Invertebrates, reptiles, amphibians and insects\12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95" y="2096852"/>
            <a:ext cx="2846685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0" y="6039328"/>
            <a:ext cx="3474720" cy="702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763194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4500" y="1700808"/>
            <a:ext cx="2520280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?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3787120" y="68992"/>
            <a:ext cx="5184576" cy="1487800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Mám ostré zuby.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3787120" y="1698279"/>
            <a:ext cx="5184576" cy="151216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Živím se rybami.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773408" y="3392996"/>
            <a:ext cx="5184576" cy="169218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Rybáři mají radost, když mě chytí.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3787120" y="5085184"/>
            <a:ext cx="5184576" cy="1656184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Jsem sladkovodní ryba.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Program Files (x86)\Panasonic\elite Panaboard\elite Panaboard software\Gallery\Animals\Fish\112 Pike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08369"/>
            <a:ext cx="4511675" cy="140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0" y="6039328"/>
            <a:ext cx="3474720" cy="702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503778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4500" y="1700808"/>
            <a:ext cx="2520280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?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3773408" y="68992"/>
            <a:ext cx="5184576" cy="1631816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Žiju po celém světě, lidé mě mají rádi.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779912" y="1700808"/>
            <a:ext cx="5184576" cy="169218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 známo přes 300 plemen.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3773408" y="3392996"/>
            <a:ext cx="5184576" cy="1548172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Lidé hodně využívají můj dokonalý čich.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3787120" y="5085184"/>
            <a:ext cx="5184576" cy="1656184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Jsem psovitá šelma.</a:t>
            </a:r>
            <a:r>
              <a:rPr lang="cs-CZ" dirty="0" smtClean="0"/>
              <a:t>..</a:t>
            </a:r>
            <a:endParaRPr lang="cs-CZ" dirty="0"/>
          </a:p>
        </p:txBody>
      </p:sp>
      <p:pic>
        <p:nvPicPr>
          <p:cNvPr id="6146" name="Picture 2" descr="C:\Program Files (x86)\Panasonic\elite Panaboard\elite Panaboard software\Gallery\Animals\Animals-General\an1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71317"/>
            <a:ext cx="3600450" cy="359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0" y="6039328"/>
            <a:ext cx="3474720" cy="702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997031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4500" y="1700808"/>
            <a:ext cx="2520280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?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3773408" y="68992"/>
            <a:ext cx="5184576" cy="1487800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Žiju v tropickém pásu.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3779912" y="1556792"/>
            <a:ext cx="5184576" cy="169218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Moje obydlí může mít i několik metrů.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3773408" y="3248980"/>
            <a:ext cx="5184576" cy="1836204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 Čechách žije můj menší příbuzný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3787120" y="5085184"/>
            <a:ext cx="5184576" cy="1656184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Tento hmyz dokáže unést několikanásobek své váhy.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7171" name="Picture 3" descr="C:\Program Files (x86)\Panasonic\elite Panaboard\elite Panaboard software\Gallery\Animals\Invertebrates, reptiles, amphibians and insects\1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805" y="1989166"/>
            <a:ext cx="2555875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0" y="6039328"/>
            <a:ext cx="3474720" cy="702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82895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4500" y="1687488"/>
            <a:ext cx="2520280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?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3767256" y="0"/>
            <a:ext cx="5184576" cy="170080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Stavbou těla jsem prý velmi podobný člověku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3799264" y="1687488"/>
            <a:ext cx="5184576" cy="151216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Jsem savec, mívám i 12 mláďat.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773408" y="3068960"/>
            <a:ext cx="5184576" cy="188552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Patřím mezi hospodářská zvířata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3787120" y="4941168"/>
            <a:ext cx="5184576" cy="1916832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Lidé mají nejraději moje šunky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Program Files (x86)\Panasonic\elite Panaboard\elite Panaboard software\Gallery\Animals\Mammals\111 Pig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839" y="1786781"/>
            <a:ext cx="2816225" cy="282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0" y="6039328"/>
            <a:ext cx="3474720" cy="702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560674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4500" y="1700808"/>
            <a:ext cx="2520280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?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3773408" y="0"/>
            <a:ext cx="5184576" cy="170080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Žiju v polárním pásu, živím se rybami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3787120" y="1749780"/>
            <a:ext cx="5184576" cy="151216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Mám silnou vrstvu tuku, umím dobře plavat.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3787120" y="3261948"/>
            <a:ext cx="5184576" cy="1823236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Zdobí mě dva velké zuby.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3808080" y="5082988"/>
            <a:ext cx="5184576" cy="1656184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Lidé si mě pletou s tuleni nebo lachtany.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9218" name="Picture 2" descr="C:\Program Files (x86)\Panasonic\elite Panaboard\elite Panaboard software\Gallery\Animals\Mammals\125 Walrus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33260"/>
            <a:ext cx="36480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0" y="6039328"/>
            <a:ext cx="3474720" cy="702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87199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564904"/>
            <a:ext cx="33563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Autor : Mgr. Naděžda </a:t>
            </a:r>
            <a:r>
              <a:rPr lang="cs-CZ" sz="2000" dirty="0" err="1" smtClean="0"/>
              <a:t>Štýbrová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772816"/>
            <a:ext cx="38185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Zdroje : obrázky </a:t>
            </a:r>
            <a:r>
              <a:rPr lang="cs-CZ" sz="2000" dirty="0" err="1" smtClean="0"/>
              <a:t>Panaboard</a:t>
            </a:r>
            <a:r>
              <a:rPr lang="cs-CZ" sz="2000" dirty="0" smtClean="0"/>
              <a:t> </a:t>
            </a:r>
            <a:r>
              <a:rPr lang="cs-CZ" sz="2000" dirty="0" err="1" smtClean="0"/>
              <a:t>Gallery</a:t>
            </a:r>
            <a:endParaRPr lang="cs-CZ" sz="2000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22920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19405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347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HÁDEJ, CO JSEM ZA ZVÍŘE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17</cp:revision>
  <dcterms:created xsi:type="dcterms:W3CDTF">2012-01-31T15:47:37Z</dcterms:created>
  <dcterms:modified xsi:type="dcterms:W3CDTF">2012-02-24T14:22:09Z</dcterms:modified>
</cp:coreProperties>
</file>