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F6D05-E1D6-4157-82A5-B2BFCCFCC534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A53F6-808E-48C7-B751-38CA39E495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4698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F6D05-E1D6-4157-82A5-B2BFCCFCC534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A53F6-808E-48C7-B751-38CA39E495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4910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F6D05-E1D6-4157-82A5-B2BFCCFCC534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A53F6-808E-48C7-B751-38CA39E495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0861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F6D05-E1D6-4157-82A5-B2BFCCFCC534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A53F6-808E-48C7-B751-38CA39E495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3453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F6D05-E1D6-4157-82A5-B2BFCCFCC534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A53F6-808E-48C7-B751-38CA39E495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0130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F6D05-E1D6-4157-82A5-B2BFCCFCC534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A53F6-808E-48C7-B751-38CA39E495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4218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F6D05-E1D6-4157-82A5-B2BFCCFCC534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A53F6-808E-48C7-B751-38CA39E495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4907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F6D05-E1D6-4157-82A5-B2BFCCFCC534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A53F6-808E-48C7-B751-38CA39E495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9149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F6D05-E1D6-4157-82A5-B2BFCCFCC534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A53F6-808E-48C7-B751-38CA39E495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4453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F6D05-E1D6-4157-82A5-B2BFCCFCC534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A53F6-808E-48C7-B751-38CA39E495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2340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F6D05-E1D6-4157-82A5-B2BFCCFCC534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A53F6-808E-48C7-B751-38CA39E495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636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4F6D05-E1D6-4157-82A5-B2BFCCFCC534}" type="datetimeFigureOut">
              <a:rPr lang="cs-CZ" smtClean="0"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EA53F6-808E-48C7-B751-38CA39E495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9895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08720"/>
            <a:ext cx="6408712" cy="1296144"/>
          </a:xfrm>
          <a:prstGeom prst="rect">
            <a:avLst/>
          </a:prstGeom>
          <a:noFill/>
          <a:ln>
            <a:noFill/>
          </a:ln>
          <a:effectLst/>
          <a:extLst/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8408243"/>
              </p:ext>
            </p:extLst>
          </p:nvPr>
        </p:nvGraphicFramePr>
        <p:xfrm>
          <a:off x="1331640" y="2636912"/>
          <a:ext cx="6540388" cy="36489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40388"/>
              </a:tblGrid>
              <a:tr h="49205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r>
                        <a:rPr lang="cs-CZ" baseline="0" dirty="0" smtClean="0"/>
                        <a:t>  </a:t>
                      </a:r>
                      <a:r>
                        <a:rPr kumimoji="0" lang="cs-CZ" sz="1800" kern="1200" dirty="0" smtClean="0">
                          <a:effectLst/>
                        </a:rPr>
                        <a:t>ZŠ J. E. Purkyně a ZUŠ Libochovice</a:t>
                      </a:r>
                      <a:endParaRPr lang="cs-CZ" dirty="0"/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AUTOR: Mgr. Naděžda Štýbrová</a:t>
                      </a:r>
                      <a:endParaRPr lang="cs-CZ" dirty="0"/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NÁZEV: VY_32_INOVACE_03_VLASTIVĚDA – Osobnosti dějin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TÉMA: Osobnosti dějin, </a:t>
                      </a:r>
                      <a:r>
                        <a:rPr kumimoji="0" lang="cs-CZ" sz="1800" kern="1200" dirty="0" err="1" smtClean="0">
                          <a:effectLst/>
                        </a:rPr>
                        <a:t>spojovačka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ČÍSLO  PROJEKTU:  CZ.1.07/1.4.00/21.2803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ANOTACE : práce je určena pro žáky 5.tříd.Žáci</a:t>
                      </a:r>
                      <a:r>
                        <a:rPr kumimoji="0" lang="cs-CZ" sz="1800" kern="1200" baseline="0" dirty="0" smtClean="0">
                          <a:effectLst/>
                        </a:rPr>
                        <a:t> spojují  jméno osobnosti v levém sloupečku  s pravým sloupečkem, ve kterém je nějaká charakteristika dané osobnosti. Tímto způsobem si procvičují zábavnou formou probrané učivo.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490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688032" y="2130425"/>
            <a:ext cx="7772400" cy="1470025"/>
          </a:xfrm>
        </p:spPr>
        <p:txBody>
          <a:bodyPr>
            <a:normAutofit/>
          </a:bodyPr>
          <a:lstStyle/>
          <a:p>
            <a:r>
              <a:rPr lang="cs-CZ" sz="6000" b="1" dirty="0" smtClean="0"/>
              <a:t>Spoj, co k </a:t>
            </a:r>
            <a:r>
              <a:rPr lang="cs-CZ" sz="6000" b="1" smtClean="0"/>
              <a:t>sobě </a:t>
            </a:r>
            <a:r>
              <a:rPr lang="cs-CZ" sz="6000" b="1" smtClean="0"/>
              <a:t>patří.</a:t>
            </a:r>
            <a:endParaRPr lang="cs-CZ" sz="6000" b="1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941168"/>
            <a:ext cx="2952328" cy="692418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94194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496" y="404664"/>
            <a:ext cx="3960440" cy="576064"/>
          </a:xfrm>
          <a:prstGeom prst="rect">
            <a:avLst/>
          </a:prstGeom>
          <a:solidFill>
            <a:srgbClr val="FFC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Josef II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5496" y="6237312"/>
            <a:ext cx="3960440" cy="576064"/>
          </a:xfrm>
          <a:prstGeom prst="rect">
            <a:avLst/>
          </a:prstGeom>
          <a:solidFill>
            <a:srgbClr val="FFC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J</a:t>
            </a:r>
            <a:r>
              <a:rPr lang="cs-CZ" sz="4400" dirty="0" smtClean="0">
                <a:solidFill>
                  <a:schemeClr val="tx1"/>
                </a:solidFill>
              </a:rPr>
              <a:t>. K. Tyl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5496" y="1052736"/>
            <a:ext cx="3960440" cy="576064"/>
          </a:xfrm>
          <a:prstGeom prst="rect">
            <a:avLst/>
          </a:prstGeom>
          <a:solidFill>
            <a:srgbClr val="FFC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J</a:t>
            </a:r>
            <a:r>
              <a:rPr lang="cs-CZ" sz="4400" dirty="0" smtClean="0">
                <a:solidFill>
                  <a:schemeClr val="tx1"/>
                </a:solidFill>
              </a:rPr>
              <a:t>. A .Komenský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5496" y="1700808"/>
            <a:ext cx="3960440" cy="576064"/>
          </a:xfrm>
          <a:prstGeom prst="rect">
            <a:avLst/>
          </a:prstGeom>
          <a:solidFill>
            <a:srgbClr val="FFC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J</a:t>
            </a:r>
            <a:r>
              <a:rPr lang="cs-CZ" sz="4400" dirty="0" smtClean="0">
                <a:solidFill>
                  <a:schemeClr val="tx1"/>
                </a:solidFill>
              </a:rPr>
              <a:t>. Hus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5496" y="2348880"/>
            <a:ext cx="3960440" cy="576064"/>
          </a:xfrm>
          <a:prstGeom prst="rect">
            <a:avLst/>
          </a:prstGeom>
          <a:solidFill>
            <a:srgbClr val="FFC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F</a:t>
            </a:r>
            <a:r>
              <a:rPr lang="cs-CZ" sz="4400" dirty="0" smtClean="0">
                <a:solidFill>
                  <a:schemeClr val="tx1"/>
                </a:solidFill>
              </a:rPr>
              <a:t>. Palacký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5496" y="2996952"/>
            <a:ext cx="3960440" cy="576064"/>
          </a:xfrm>
          <a:prstGeom prst="rect">
            <a:avLst/>
          </a:prstGeom>
          <a:solidFill>
            <a:srgbClr val="FFC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Karel IV.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5496" y="3645024"/>
            <a:ext cx="3960440" cy="576064"/>
          </a:xfrm>
          <a:prstGeom prst="rect">
            <a:avLst/>
          </a:prstGeom>
          <a:solidFill>
            <a:srgbClr val="FFC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B</a:t>
            </a:r>
            <a:r>
              <a:rPr lang="cs-CZ" sz="4400" dirty="0" smtClean="0">
                <a:solidFill>
                  <a:schemeClr val="tx1"/>
                </a:solidFill>
              </a:rPr>
              <a:t>. Němcová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5496" y="4293096"/>
            <a:ext cx="3960440" cy="576064"/>
          </a:xfrm>
          <a:prstGeom prst="rect">
            <a:avLst/>
          </a:prstGeom>
          <a:solidFill>
            <a:srgbClr val="FFC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J</a:t>
            </a:r>
            <a:r>
              <a:rPr lang="cs-CZ" sz="4400" dirty="0" smtClean="0">
                <a:solidFill>
                  <a:schemeClr val="tx1"/>
                </a:solidFill>
              </a:rPr>
              <a:t>. Žižka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5496" y="4941168"/>
            <a:ext cx="3960440" cy="576064"/>
          </a:xfrm>
          <a:prstGeom prst="rect">
            <a:avLst/>
          </a:prstGeom>
          <a:solidFill>
            <a:srgbClr val="FFC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svatý Václav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5496" y="5589240"/>
            <a:ext cx="3960440" cy="576064"/>
          </a:xfrm>
          <a:prstGeom prst="rect">
            <a:avLst/>
          </a:prstGeom>
          <a:solidFill>
            <a:srgbClr val="FFC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Rudolf II.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148064" y="404664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Kritizoval odpustky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5148064" y="6237312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Osvícenský panovník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5148064" y="1052736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Hledal Golema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5148064" y="1700808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Otec vlasti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5148064" y="2348880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Patron České země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5148064" y="2996952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vojevůdce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5148064" y="3645024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Učitel národů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5148064" y="4293096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Kde domov můj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5148064" y="4941168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Psal o historii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5148064" y="5589240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Zrovnoprávění</a:t>
            </a:r>
            <a:r>
              <a:rPr lang="cs-CZ" dirty="0" smtClean="0"/>
              <a:t>  žen</a:t>
            </a:r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5148064" y="404664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Kritizoval odpustky</a:t>
            </a:r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5148064" y="6237312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Osvícenský panovník</a:t>
            </a:r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5148064" y="1052736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Hledal Golema</a:t>
            </a:r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5148064" y="1700808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Otec vlasti</a:t>
            </a: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5148064" y="2348880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Patron České země</a:t>
            </a:r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5148064" y="2996952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vojevůdce</a:t>
            </a:r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5148064" y="3645024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Učitel národů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5148064" y="4293096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Kde domov můj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5148064" y="4941168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psal o historii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5148064" y="5589240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zrovnoprávnění  </a:t>
            </a:r>
            <a:r>
              <a:rPr lang="cs-CZ" sz="3200" dirty="0" smtClean="0">
                <a:solidFill>
                  <a:schemeClr val="tx1"/>
                </a:solidFill>
              </a:rPr>
              <a:t>žen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5148064" y="404664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kritizoval odpustky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5148064" y="6237312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osvícenský panovník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5148064" y="1052736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hledal Golema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5148064" y="1700808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Otec vlasti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5148064" y="2348880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patron České země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5148064" y="2996952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vojevůdce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39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082005" y="4991003"/>
            <a:ext cx="2952328" cy="692418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1655252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496" y="404664"/>
            <a:ext cx="3960440" cy="576064"/>
          </a:xfrm>
          <a:prstGeom prst="rect">
            <a:avLst/>
          </a:prstGeom>
          <a:solidFill>
            <a:srgbClr val="FFC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Josef II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5496" y="6237312"/>
            <a:ext cx="3960440" cy="576064"/>
          </a:xfrm>
          <a:prstGeom prst="rect">
            <a:avLst/>
          </a:prstGeom>
          <a:solidFill>
            <a:srgbClr val="FFC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J</a:t>
            </a:r>
            <a:r>
              <a:rPr lang="cs-CZ" sz="4400" dirty="0" smtClean="0">
                <a:solidFill>
                  <a:schemeClr val="tx1"/>
                </a:solidFill>
              </a:rPr>
              <a:t>. K. Tyl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5496" y="1052736"/>
            <a:ext cx="3960440" cy="576064"/>
          </a:xfrm>
          <a:prstGeom prst="rect">
            <a:avLst/>
          </a:prstGeom>
          <a:solidFill>
            <a:srgbClr val="FFC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J</a:t>
            </a:r>
            <a:r>
              <a:rPr lang="cs-CZ" sz="4400" dirty="0" smtClean="0">
                <a:solidFill>
                  <a:schemeClr val="tx1"/>
                </a:solidFill>
              </a:rPr>
              <a:t>. A. Komenský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5496" y="1700808"/>
            <a:ext cx="3960440" cy="576064"/>
          </a:xfrm>
          <a:prstGeom prst="rect">
            <a:avLst/>
          </a:prstGeom>
          <a:solidFill>
            <a:srgbClr val="FFC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J</a:t>
            </a:r>
            <a:r>
              <a:rPr lang="cs-CZ" sz="4400" dirty="0" smtClean="0">
                <a:solidFill>
                  <a:schemeClr val="tx1"/>
                </a:solidFill>
              </a:rPr>
              <a:t>. Hus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5496" y="2348880"/>
            <a:ext cx="3960440" cy="576064"/>
          </a:xfrm>
          <a:prstGeom prst="rect">
            <a:avLst/>
          </a:prstGeom>
          <a:solidFill>
            <a:srgbClr val="FFC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F</a:t>
            </a:r>
            <a:r>
              <a:rPr lang="cs-CZ" sz="4400" dirty="0" smtClean="0">
                <a:solidFill>
                  <a:schemeClr val="tx1"/>
                </a:solidFill>
              </a:rPr>
              <a:t>. Palacký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5496" y="2996952"/>
            <a:ext cx="3960440" cy="576064"/>
          </a:xfrm>
          <a:prstGeom prst="rect">
            <a:avLst/>
          </a:prstGeom>
          <a:solidFill>
            <a:srgbClr val="FFC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Karel IV.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5496" y="3645024"/>
            <a:ext cx="3960440" cy="576064"/>
          </a:xfrm>
          <a:prstGeom prst="rect">
            <a:avLst/>
          </a:prstGeom>
          <a:solidFill>
            <a:srgbClr val="FFC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B</a:t>
            </a:r>
            <a:r>
              <a:rPr lang="cs-CZ" sz="4400" dirty="0" smtClean="0">
                <a:solidFill>
                  <a:schemeClr val="tx1"/>
                </a:solidFill>
              </a:rPr>
              <a:t>. Němcová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5496" y="4293096"/>
            <a:ext cx="3960440" cy="576064"/>
          </a:xfrm>
          <a:prstGeom prst="rect">
            <a:avLst/>
          </a:prstGeom>
          <a:solidFill>
            <a:srgbClr val="FFC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J</a:t>
            </a:r>
            <a:r>
              <a:rPr lang="cs-CZ" sz="4400" dirty="0" smtClean="0">
                <a:solidFill>
                  <a:schemeClr val="tx1"/>
                </a:solidFill>
              </a:rPr>
              <a:t>. Žižka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5496" y="4941168"/>
            <a:ext cx="3960440" cy="576064"/>
          </a:xfrm>
          <a:prstGeom prst="rect">
            <a:avLst/>
          </a:prstGeom>
          <a:solidFill>
            <a:srgbClr val="FFC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svatý Václav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5496" y="5589240"/>
            <a:ext cx="3960440" cy="576064"/>
          </a:xfrm>
          <a:prstGeom prst="rect">
            <a:avLst/>
          </a:prstGeom>
          <a:solidFill>
            <a:srgbClr val="FFC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Rudolf II.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148064" y="404664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Kritizoval odpustky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5148064" y="6237312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Osvícenský panovník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5148064" y="1052736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Hledal Golema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5148064" y="1700808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Otec vlasti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5148064" y="2348880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Patron České země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5148064" y="2996952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vojevůdce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5148064" y="3645024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Učitel národů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5148064" y="4293096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Kde domov můj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5148064" y="4941168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Psal o historii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5148064" y="5589240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Zrovnoprávění</a:t>
            </a:r>
            <a:r>
              <a:rPr lang="cs-CZ" dirty="0" smtClean="0"/>
              <a:t>  žen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5148064" y="404664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Kritizoval odpustky</a:t>
            </a:r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5148064" y="6237312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Osvícenský panovník</a:t>
            </a:r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5148064" y="1052736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Hledal Golema</a:t>
            </a:r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5148064" y="1700808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Otec vlasti</a:t>
            </a:r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5148064" y="2348880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Patron České země</a:t>
            </a: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5148064" y="2996952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vojevůdce</a:t>
            </a:r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5148064" y="1052736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Učitel národů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5148064" y="6237312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Kde domov můj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5148064" y="2363282"/>
            <a:ext cx="3960440" cy="63367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psal o historii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5148064" y="3717032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zrovnoprávnění  </a:t>
            </a:r>
            <a:r>
              <a:rPr lang="cs-CZ" sz="3200" dirty="0" smtClean="0">
                <a:solidFill>
                  <a:schemeClr val="tx1"/>
                </a:solidFill>
              </a:rPr>
              <a:t>žen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5148064" y="1700808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kritizoval odpustky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5148064" y="476672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osvícenský panovník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5148064" y="5589240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hledal Golema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5148064" y="3068960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Otec vlasti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5148064" y="4941168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patron České země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5148064" y="4365104"/>
            <a:ext cx="3960440" cy="5760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vojevůdce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38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154013" y="4918995"/>
            <a:ext cx="2952328" cy="692418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1279173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6084004"/>
            <a:ext cx="30418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Autor: </a:t>
            </a:r>
            <a:r>
              <a:rPr lang="cs-CZ" dirty="0" smtClean="0"/>
              <a:t>Mgr</a:t>
            </a:r>
            <a:r>
              <a:rPr lang="cs-CZ" dirty="0" smtClean="0"/>
              <a:t>. Naděžda </a:t>
            </a:r>
            <a:r>
              <a:rPr lang="cs-CZ" dirty="0" err="1" smtClean="0"/>
              <a:t>Štýbrová</a:t>
            </a:r>
            <a:endParaRPr lang="cs-CZ" dirty="0"/>
          </a:p>
        </p:txBody>
      </p:sp>
      <p:pic>
        <p:nvPicPr>
          <p:cNvPr id="3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556792"/>
            <a:ext cx="5688632" cy="1368152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968748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260</Words>
  <Application>Microsoft Office PowerPoint</Application>
  <PresentationFormat>Předvádění na obrazovce (4:3)</PresentationFormat>
  <Paragraphs>80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Spoj, co k sobě patří.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Spoj, co k sobě patří</dc:title>
  <dc:creator>Škola</dc:creator>
  <cp:lastModifiedBy>Martin Králík</cp:lastModifiedBy>
  <cp:revision>11</cp:revision>
  <dcterms:created xsi:type="dcterms:W3CDTF">2012-02-01T15:44:01Z</dcterms:created>
  <dcterms:modified xsi:type="dcterms:W3CDTF">2012-03-16T19:41:36Z</dcterms:modified>
</cp:coreProperties>
</file>