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VY_32_INOVACE_27_ Smysly člověka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VY_32_INOVACE_27_ Smysly člověka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B942E-4168-4966-9BC7-3272D5A4C90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13F1A-E73A-4FBE-AF84-25226C651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482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85379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určený pro použití na interaktivní tabuli.</a:t>
            </a:r>
          </a:p>
          <a:p>
            <a:r>
              <a:rPr lang="cs-CZ" dirty="0" smtClean="0"/>
              <a:t>Použití v hodinách prvouky- Člověk a jeho svět- Člověk a jeho zdraví </a:t>
            </a:r>
            <a:r>
              <a:rPr lang="cs-CZ" dirty="0" smtClean="0"/>
              <a:t>– Smysly.</a:t>
            </a:r>
            <a:endParaRPr lang="cs-CZ" dirty="0" smtClean="0"/>
          </a:p>
          <a:p>
            <a:r>
              <a:rPr lang="cs-CZ" dirty="0" smtClean="0"/>
              <a:t>Určeno pro 2. a 3. ročník ZŠ.</a:t>
            </a:r>
          </a:p>
          <a:p>
            <a:r>
              <a:rPr lang="cs-CZ" dirty="0" smtClean="0"/>
              <a:t>Seznámení s učivem, cvičení s </a:t>
            </a:r>
            <a:r>
              <a:rPr lang="cs-CZ" dirty="0" smtClean="0"/>
              <a:t>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Smysly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Člověk má pět smyslů, kterými vnímá svět.</a:t>
            </a:r>
          </a:p>
          <a:p>
            <a:endParaRPr lang="cs-CZ" dirty="0" smtClean="0"/>
          </a:p>
          <a:p>
            <a:r>
              <a:rPr lang="cs-CZ" dirty="0" smtClean="0"/>
              <a:t>Zrak</a:t>
            </a:r>
          </a:p>
          <a:p>
            <a:r>
              <a:rPr lang="cs-CZ" dirty="0" smtClean="0"/>
              <a:t>Sluch</a:t>
            </a:r>
          </a:p>
          <a:p>
            <a:r>
              <a:rPr lang="cs-CZ" dirty="0" smtClean="0"/>
              <a:t>Hmat</a:t>
            </a:r>
          </a:p>
          <a:p>
            <a:r>
              <a:rPr lang="cs-CZ" dirty="0" smtClean="0"/>
              <a:t>Čich</a:t>
            </a:r>
          </a:p>
          <a:p>
            <a:r>
              <a:rPr lang="cs-CZ" dirty="0" smtClean="0"/>
              <a:t>Chuť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PFEOQ44G\MP9004243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852936"/>
            <a:ext cx="692696" cy="692696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PLAV6JTQ\MP9004424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068960"/>
            <a:ext cx="573528" cy="764704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PFEOQ44G\MC9000712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933056"/>
            <a:ext cx="720080" cy="865838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PLAV6JTQ\MC9003589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2348880"/>
            <a:ext cx="1059624" cy="1009496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HK6X0YO5\MC90034964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573016"/>
            <a:ext cx="906100" cy="728049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PLAV6JTQ\MP90044241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35696" y="4077072"/>
            <a:ext cx="459084" cy="692696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PFEOQ44G\MP90043310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3356992"/>
            <a:ext cx="1544216" cy="1544216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9ABT7TN4\MC900441804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7864" y="4869160"/>
            <a:ext cx="1371600" cy="1371600"/>
          </a:xfrm>
          <a:prstGeom prst="rect">
            <a:avLst/>
          </a:prstGeom>
          <a:noFill/>
        </p:spPr>
      </p:pic>
      <p:pic>
        <p:nvPicPr>
          <p:cNvPr id="1034" name="Picture 10" descr="C:\Users\Miky\AppData\Local\Microsoft\Windows\Temporary Internet Files\Content.IE5\HK6X0YO5\MC90019783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23728" y="5085184"/>
            <a:ext cx="885731" cy="901575"/>
          </a:xfrm>
          <a:prstGeom prst="rect">
            <a:avLst/>
          </a:prstGeom>
          <a:noFill/>
        </p:spPr>
      </p:pic>
      <p:pic>
        <p:nvPicPr>
          <p:cNvPr id="1036" name="Picture 12" descr="C:\Users\Miky\AppData\Local\Microsoft\Windows\Temporary Internet Files\Content.IE5\HK6X0YO5\MC90002814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44008" y="4437112"/>
            <a:ext cx="771564" cy="818185"/>
          </a:xfrm>
          <a:prstGeom prst="rect">
            <a:avLst/>
          </a:prstGeom>
          <a:noFill/>
        </p:spPr>
      </p:pic>
      <p:pic>
        <p:nvPicPr>
          <p:cNvPr id="1037" name="Picture 13" descr="C:\Users\Miky\AppData\Local\Microsoft\Windows\Temporary Internet Files\Content.IE5\HK6X0YO5\MC90023819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72200" y="2708920"/>
            <a:ext cx="1588883" cy="722768"/>
          </a:xfrm>
          <a:prstGeom prst="rect">
            <a:avLst/>
          </a:prstGeom>
          <a:noFill/>
        </p:spPr>
      </p:pic>
      <p:pic>
        <p:nvPicPr>
          <p:cNvPr id="1038" name="Picture 14" descr="C:\Users\Miky\AppData\Local\Microsoft\Windows\Temporary Internet Files\Content.IE5\9ABT7TN4\MP900430469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436096" y="4725144"/>
            <a:ext cx="1916832" cy="1916832"/>
          </a:xfrm>
          <a:prstGeom prst="rect">
            <a:avLst/>
          </a:prstGeom>
          <a:noFill/>
        </p:spPr>
      </p:pic>
      <p:pic>
        <p:nvPicPr>
          <p:cNvPr id="1039" name="Picture 15" descr="C:\Users\Miky\AppData\Local\Microsoft\Windows\Temporary Internet Files\Content.IE5\PLAV6JTQ\MC900324270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24328" y="404664"/>
            <a:ext cx="936104" cy="936104"/>
          </a:xfrm>
          <a:prstGeom prst="rect">
            <a:avLst/>
          </a:prstGeom>
          <a:noFill/>
        </p:spPr>
      </p:pic>
      <p:cxnSp>
        <p:nvCxnSpPr>
          <p:cNvPr id="19" name="Přímá spojovací šipka 18"/>
          <p:cNvCxnSpPr/>
          <p:nvPr/>
        </p:nvCxnSpPr>
        <p:spPr>
          <a:xfrm flipV="1">
            <a:off x="1835696" y="3284984"/>
            <a:ext cx="79208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835696" y="3429000"/>
            <a:ext cx="244827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691680" y="3861048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1763688" y="3861048"/>
            <a:ext cx="41044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endCxn id="1031" idx="3"/>
          </p:cNvCxnSpPr>
          <p:nvPr/>
        </p:nvCxnSpPr>
        <p:spPr>
          <a:xfrm flipV="1">
            <a:off x="1547664" y="4423420"/>
            <a:ext cx="747116" cy="136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1619672" y="4509120"/>
            <a:ext cx="237626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1547664" y="4941168"/>
            <a:ext cx="100811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1475656" y="4725144"/>
            <a:ext cx="352839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flipV="1">
            <a:off x="1619672" y="2924944"/>
            <a:ext cx="396044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1547664" y="5517232"/>
            <a:ext cx="475252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flipV="1">
            <a:off x="1475656" y="3140968"/>
            <a:ext cx="5544616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V="1">
            <a:off x="1619672" y="4149080"/>
            <a:ext cx="59766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Smysly člověka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PFEOQ44G\MP90044862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2441245" cy="1830934"/>
          </a:xfrm>
          <a:prstGeom prst="rect">
            <a:avLst/>
          </a:prstGeom>
          <a:noFill/>
        </p:spPr>
      </p:pic>
      <p:sp>
        <p:nvSpPr>
          <p:cNvPr id="5" name="Rectangle 28"/>
          <p:cNvSpPr>
            <a:spLocks noChangeArrowheads="1"/>
          </p:cNvSpPr>
          <p:nvPr/>
        </p:nvSpPr>
        <p:spPr bwMode="auto">
          <a:xfrm>
            <a:off x="3635896" y="4653136"/>
            <a:ext cx="1524000" cy="6858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n</a:t>
            </a:r>
            <a:r>
              <a:rPr lang="cs-CZ" sz="3200" dirty="0" smtClean="0">
                <a:solidFill>
                  <a:schemeClr val="tx2"/>
                </a:solidFill>
              </a:rPr>
              <a:t>os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9" name="Rectangle 22"/>
          <p:cNvSpPr>
            <a:spLocks noChangeArrowheads="1"/>
          </p:cNvSpPr>
          <p:nvPr/>
        </p:nvSpPr>
        <p:spPr bwMode="auto">
          <a:xfrm>
            <a:off x="3635896" y="2996952"/>
            <a:ext cx="1524000" cy="6858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o</a:t>
            </a:r>
            <a:r>
              <a:rPr lang="cs-CZ" sz="3200" dirty="0" smtClean="0">
                <a:solidFill>
                  <a:schemeClr val="tx2"/>
                </a:solidFill>
              </a:rPr>
              <a:t>či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0" name="Rectangle 24"/>
          <p:cNvSpPr>
            <a:spLocks noChangeArrowheads="1"/>
          </p:cNvSpPr>
          <p:nvPr/>
        </p:nvSpPr>
        <p:spPr bwMode="auto">
          <a:xfrm>
            <a:off x="3635896" y="2060848"/>
            <a:ext cx="1524000" cy="6858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u</a:t>
            </a:r>
            <a:r>
              <a:rPr lang="cs-CZ" sz="3200" dirty="0" smtClean="0">
                <a:solidFill>
                  <a:schemeClr val="tx2"/>
                </a:solidFill>
              </a:rPr>
              <a:t>ši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1" name="Rectangle 23"/>
          <p:cNvSpPr>
            <a:spLocks noChangeArrowheads="1"/>
          </p:cNvSpPr>
          <p:nvPr/>
        </p:nvSpPr>
        <p:spPr bwMode="auto">
          <a:xfrm>
            <a:off x="3635896" y="3861048"/>
            <a:ext cx="1524000" cy="6858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ú</a:t>
            </a:r>
            <a:r>
              <a:rPr lang="cs-CZ" sz="3200" dirty="0" smtClean="0">
                <a:solidFill>
                  <a:schemeClr val="tx2"/>
                </a:solidFill>
              </a:rPr>
              <a:t>sta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2" name="Rectangle 27"/>
          <p:cNvSpPr>
            <a:spLocks noChangeArrowheads="1"/>
          </p:cNvSpPr>
          <p:nvPr/>
        </p:nvSpPr>
        <p:spPr bwMode="auto">
          <a:xfrm>
            <a:off x="3635896" y="5445224"/>
            <a:ext cx="1524000" cy="6858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r</a:t>
            </a:r>
            <a:r>
              <a:rPr lang="cs-CZ" sz="3200" dirty="0" smtClean="0">
                <a:solidFill>
                  <a:schemeClr val="tx2"/>
                </a:solidFill>
              </a:rPr>
              <a:t>uce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3" name="Rectangle 31"/>
          <p:cNvSpPr>
            <a:spLocks noChangeArrowheads="1"/>
          </p:cNvSpPr>
          <p:nvPr/>
        </p:nvSpPr>
        <p:spPr bwMode="auto">
          <a:xfrm>
            <a:off x="6300192" y="5445224"/>
            <a:ext cx="2057400" cy="685800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z</a:t>
            </a:r>
            <a:r>
              <a:rPr lang="cs-CZ" sz="3200" dirty="0" smtClean="0">
                <a:solidFill>
                  <a:schemeClr val="tx2"/>
                </a:solidFill>
              </a:rPr>
              <a:t>rak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4" name="Rectangle 34"/>
          <p:cNvSpPr>
            <a:spLocks noChangeArrowheads="1"/>
          </p:cNvSpPr>
          <p:nvPr/>
        </p:nvSpPr>
        <p:spPr bwMode="auto">
          <a:xfrm>
            <a:off x="6228184" y="1916832"/>
            <a:ext cx="2057400" cy="685800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s</a:t>
            </a:r>
            <a:r>
              <a:rPr lang="cs-CZ" sz="3200" dirty="0" smtClean="0">
                <a:solidFill>
                  <a:schemeClr val="tx2"/>
                </a:solidFill>
              </a:rPr>
              <a:t>luch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5" name="Rectangle 33"/>
          <p:cNvSpPr>
            <a:spLocks noChangeArrowheads="1"/>
          </p:cNvSpPr>
          <p:nvPr/>
        </p:nvSpPr>
        <p:spPr bwMode="auto">
          <a:xfrm>
            <a:off x="6300192" y="3717032"/>
            <a:ext cx="2057400" cy="685800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c</a:t>
            </a:r>
            <a:r>
              <a:rPr lang="cs-CZ" sz="3200" dirty="0" smtClean="0">
                <a:solidFill>
                  <a:schemeClr val="tx2"/>
                </a:solidFill>
              </a:rPr>
              <a:t>huť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6" name="Rectangle 32"/>
          <p:cNvSpPr>
            <a:spLocks noChangeArrowheads="1"/>
          </p:cNvSpPr>
          <p:nvPr/>
        </p:nvSpPr>
        <p:spPr bwMode="auto">
          <a:xfrm>
            <a:off x="6300192" y="4581128"/>
            <a:ext cx="2057400" cy="685800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č</a:t>
            </a:r>
            <a:r>
              <a:rPr lang="cs-CZ" sz="3200" dirty="0" smtClean="0">
                <a:solidFill>
                  <a:schemeClr val="tx2"/>
                </a:solidFill>
              </a:rPr>
              <a:t>ich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7" name="Rectangle 35"/>
          <p:cNvSpPr>
            <a:spLocks noChangeArrowheads="1"/>
          </p:cNvSpPr>
          <p:nvPr/>
        </p:nvSpPr>
        <p:spPr bwMode="auto">
          <a:xfrm>
            <a:off x="6228184" y="2780928"/>
            <a:ext cx="2057400" cy="685800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h</a:t>
            </a:r>
            <a:r>
              <a:rPr lang="cs-CZ" sz="3200" dirty="0" smtClean="0">
                <a:solidFill>
                  <a:schemeClr val="tx2"/>
                </a:solidFill>
              </a:rPr>
              <a:t>mat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2052" name="Picture 4" descr="C:\Users\Miky\AppData\Local\Microsoft\Windows\Temporary Internet Files\Content.IE5\PFEOQ44G\MC9002868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8641"/>
            <a:ext cx="1573964" cy="1497434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HK6X0YO5\MM90023623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9906" y="548680"/>
            <a:ext cx="686559" cy="54406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3995936" y="1412776"/>
            <a:ext cx="91440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orgán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flipH="1">
            <a:off x="6804248" y="6309320"/>
            <a:ext cx="930998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smysl</a:t>
            </a:r>
            <a:endParaRPr lang="cs-CZ" dirty="0"/>
          </a:p>
        </p:txBody>
      </p:sp>
      <p:pic>
        <p:nvPicPr>
          <p:cNvPr id="2055" name="Picture 7" descr="C:\Users\Miky\AppData\Local\Microsoft\Windows\Temporary Internet Files\Content.IE5\PFEOQ44G\MP90043121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861048"/>
            <a:ext cx="1299186" cy="14847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6" name="Picture 8" descr="C:\Users\Miky\AppData\Local\Microsoft\Windows\Temporary Internet Files\Content.IE5\HK6X0YO5\MC9002812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5229200"/>
            <a:ext cx="1689911" cy="8912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"/>
                            </p:stCondLst>
                            <p:childTnLst>
                              <p:par>
                                <p:cTn id="1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"/>
                            </p:stCondLst>
                            <p:childTnLst>
                              <p:par>
                                <p:cTn id="1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"/>
                            </p:stCondLst>
                            <p:childTnLst>
                              <p:par>
                                <p:cTn id="2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"/>
                            </p:stCondLst>
                            <p:childTnLst>
                              <p:par>
                                <p:cTn id="2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"/>
                            </p:stCondLst>
                            <p:childTnLst>
                              <p:par>
                                <p:cTn id="3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"/>
                            </p:stCondLst>
                            <p:childTnLst>
                              <p:par>
                                <p:cTn id="4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"/>
                            </p:stCondLst>
                            <p:childTnLst>
                              <p:par>
                                <p:cTn id="4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"/>
                            </p:stCondLst>
                            <p:childTnLst>
                              <p:par>
                                <p:cTn id="5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733800" y="3276600"/>
            <a:ext cx="1524000" cy="6858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o</a:t>
            </a:r>
            <a:r>
              <a:rPr lang="cs-CZ" sz="3200" dirty="0" smtClean="0">
                <a:solidFill>
                  <a:schemeClr val="tx2"/>
                </a:solidFill>
              </a:rPr>
              <a:t>či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733800" y="2438400"/>
            <a:ext cx="1524000" cy="6858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ú</a:t>
            </a:r>
            <a:r>
              <a:rPr lang="cs-CZ" sz="3200" dirty="0" smtClean="0">
                <a:solidFill>
                  <a:schemeClr val="tx2"/>
                </a:solidFill>
              </a:rPr>
              <a:t>sta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733800" y="1600200"/>
            <a:ext cx="1524000" cy="6858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u</a:t>
            </a:r>
            <a:r>
              <a:rPr lang="cs-CZ" sz="3200" dirty="0" smtClean="0">
                <a:solidFill>
                  <a:schemeClr val="tx2"/>
                </a:solidFill>
              </a:rPr>
              <a:t>ši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3733800" y="4114800"/>
            <a:ext cx="1524000" cy="6858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r</a:t>
            </a:r>
            <a:r>
              <a:rPr lang="cs-CZ" sz="3200" dirty="0" smtClean="0">
                <a:solidFill>
                  <a:schemeClr val="tx2"/>
                </a:solidFill>
              </a:rPr>
              <a:t>uce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3733800" y="4953000"/>
            <a:ext cx="1524000" cy="6858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n</a:t>
            </a:r>
            <a:r>
              <a:rPr lang="cs-CZ" sz="3200" dirty="0" smtClean="0">
                <a:solidFill>
                  <a:schemeClr val="tx2"/>
                </a:solidFill>
              </a:rPr>
              <a:t>os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6400800" y="1600200"/>
            <a:ext cx="2057400" cy="685800"/>
          </a:xfrm>
          <a:prstGeom prst="rect">
            <a:avLst/>
          </a:prstGeom>
          <a:solidFill>
            <a:srgbClr val="FFCC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z</a:t>
            </a:r>
            <a:r>
              <a:rPr lang="cs-CZ" sz="3200" dirty="0" smtClean="0">
                <a:solidFill>
                  <a:schemeClr val="tx2"/>
                </a:solidFill>
              </a:rPr>
              <a:t>rak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0" name="Rectangle 12"/>
          <p:cNvSpPr>
            <a:spLocks noChangeArrowheads="1"/>
          </p:cNvSpPr>
          <p:nvPr/>
        </p:nvSpPr>
        <p:spPr bwMode="auto">
          <a:xfrm>
            <a:off x="6400800" y="4114800"/>
            <a:ext cx="2057400" cy="685800"/>
          </a:xfrm>
          <a:prstGeom prst="rect">
            <a:avLst/>
          </a:prstGeom>
          <a:solidFill>
            <a:srgbClr val="FFCC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č</a:t>
            </a:r>
            <a:r>
              <a:rPr lang="cs-CZ" sz="3200" dirty="0" smtClean="0">
                <a:solidFill>
                  <a:schemeClr val="tx2"/>
                </a:solidFill>
              </a:rPr>
              <a:t>ich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6400800" y="3276600"/>
            <a:ext cx="2057400" cy="685800"/>
          </a:xfrm>
          <a:prstGeom prst="rect">
            <a:avLst/>
          </a:prstGeom>
          <a:solidFill>
            <a:srgbClr val="FFCC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c</a:t>
            </a:r>
            <a:r>
              <a:rPr lang="cs-CZ" sz="3200" dirty="0" smtClean="0">
                <a:solidFill>
                  <a:schemeClr val="tx2"/>
                </a:solidFill>
              </a:rPr>
              <a:t>huť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2" name="Rectangle 14"/>
          <p:cNvSpPr>
            <a:spLocks noChangeArrowheads="1"/>
          </p:cNvSpPr>
          <p:nvPr/>
        </p:nvSpPr>
        <p:spPr bwMode="auto">
          <a:xfrm>
            <a:off x="6400800" y="2438400"/>
            <a:ext cx="2057400" cy="685800"/>
          </a:xfrm>
          <a:prstGeom prst="rect">
            <a:avLst/>
          </a:prstGeom>
          <a:solidFill>
            <a:srgbClr val="FFCC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s</a:t>
            </a:r>
            <a:r>
              <a:rPr lang="cs-CZ" sz="3200" dirty="0" smtClean="0">
                <a:solidFill>
                  <a:schemeClr val="tx2"/>
                </a:solidFill>
              </a:rPr>
              <a:t>luch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3" name="Rectangle 15"/>
          <p:cNvSpPr>
            <a:spLocks noChangeArrowheads="1"/>
          </p:cNvSpPr>
          <p:nvPr/>
        </p:nvSpPr>
        <p:spPr bwMode="auto">
          <a:xfrm>
            <a:off x="6400800" y="4953000"/>
            <a:ext cx="2057400" cy="685800"/>
          </a:xfrm>
          <a:prstGeom prst="rect">
            <a:avLst/>
          </a:prstGeom>
          <a:solidFill>
            <a:srgbClr val="FFCC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h</a:t>
            </a:r>
            <a:r>
              <a:rPr lang="cs-CZ" sz="3200" dirty="0" smtClean="0">
                <a:solidFill>
                  <a:schemeClr val="tx2"/>
                </a:solidFill>
              </a:rPr>
              <a:t>mat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4098" name="Picture 2" descr="C:\Users\Miky\AppData\Local\Microsoft\Windows\Temporary Internet Files\Content.IE5\HK6X0YO5\MC90029018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427" y="1916832"/>
            <a:ext cx="3230438" cy="1980977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PFEOQ44G\MM90025441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60648"/>
            <a:ext cx="1136526" cy="1096507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3995936" y="5877272"/>
            <a:ext cx="91440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orgán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092280" y="5949280"/>
            <a:ext cx="699230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smysl</a:t>
            </a:r>
            <a:endParaRPr lang="cs-CZ" dirty="0"/>
          </a:p>
        </p:txBody>
      </p:sp>
      <p:pic>
        <p:nvPicPr>
          <p:cNvPr id="4102" name="Picture 6" descr="C:\Users\Miky\AppData\Local\Microsoft\Windows\Temporary Internet Files\Content.IE5\PLAV6JTQ\MC90043639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260648"/>
            <a:ext cx="1828572" cy="1244445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9ABT7TN4\MC9004418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77072"/>
            <a:ext cx="1828800" cy="19240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4" name="Picture 8" descr="C:\Users\Miky\AppData\Local\Microsoft\Windows\Temporary Internet Files\Content.IE5\HK6X0YO5\MC90034484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4869160"/>
            <a:ext cx="1134988" cy="106092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"/>
                            </p:stCondLst>
                            <p:childTnLst>
                              <p:par>
                                <p:cTn id="1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"/>
                            </p:stCondLst>
                            <p:childTnLst>
                              <p:par>
                                <p:cTn id="1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"/>
                            </p:stCondLst>
                            <p:childTnLst>
                              <p:par>
                                <p:cTn id="2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"/>
                            </p:stCondLst>
                            <p:childTnLst>
                              <p:par>
                                <p:cTn id="2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"/>
                            </p:stCondLst>
                            <p:childTnLst>
                              <p:par>
                                <p:cTn id="3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"/>
                            </p:stCondLst>
                            <p:childTnLst>
                              <p:par>
                                <p:cTn id="4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"/>
                            </p:stCondLst>
                            <p:childTnLst>
                              <p:par>
                                <p:cTn id="4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"/>
                            </p:stCondLst>
                            <p:childTnLst>
                              <p:par>
                                <p:cTn id="5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  <p:pic>
        <p:nvPicPr>
          <p:cNvPr id="5122" name="Picture 2" descr="C:\Users\Miky\AppData\Local\Microsoft\Windows\Temporary Internet Files\Content.IE5\HK6X0YO5\MC90023819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79712" y="1484784"/>
            <a:ext cx="1444028" cy="2213572"/>
          </a:xfrm>
          <a:prstGeom prst="rect">
            <a:avLst/>
          </a:prstGeom>
          <a:noFill/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733800" y="32766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Oči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733800" y="24384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Ústa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733800" y="16002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Uši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733800" y="41148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Ruce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733800" y="49530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Nos</a:t>
            </a:r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6400800" y="16002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Zrak</a:t>
            </a:r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6400800" y="41148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Čich</a:t>
            </a:r>
          </a:p>
        </p:txBody>
      </p:sp>
      <p:sp>
        <p:nvSpPr>
          <p:cNvPr id="11" name="Rectangle 12"/>
          <p:cNvSpPr>
            <a:spLocks noChangeArrowheads="1"/>
          </p:cNvSpPr>
          <p:nvPr/>
        </p:nvSpPr>
        <p:spPr bwMode="auto">
          <a:xfrm>
            <a:off x="6400800" y="32766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Chuť</a:t>
            </a:r>
          </a:p>
        </p:txBody>
      </p:sp>
      <p:sp>
        <p:nvSpPr>
          <p:cNvPr id="12" name="Rectangle 13"/>
          <p:cNvSpPr>
            <a:spLocks noChangeArrowheads="1"/>
          </p:cNvSpPr>
          <p:nvPr/>
        </p:nvSpPr>
        <p:spPr bwMode="auto">
          <a:xfrm>
            <a:off x="6400800" y="24384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Sluch</a:t>
            </a:r>
          </a:p>
        </p:txBody>
      </p:sp>
      <p:sp>
        <p:nvSpPr>
          <p:cNvPr id="13" name="Rectangle 14"/>
          <p:cNvSpPr>
            <a:spLocks noChangeArrowheads="1"/>
          </p:cNvSpPr>
          <p:nvPr/>
        </p:nvSpPr>
        <p:spPr bwMode="auto">
          <a:xfrm>
            <a:off x="6400800" y="49530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Hmat</a:t>
            </a:r>
          </a:p>
        </p:txBody>
      </p:sp>
      <p:pic>
        <p:nvPicPr>
          <p:cNvPr id="5123" name="Picture 3" descr="C:\Users\Miky\AppData\Local\Microsoft\Windows\Temporary Internet Files\Content.IE5\HK6X0YO5\MM90004109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404664"/>
            <a:ext cx="571500" cy="742950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9ABT7TN4\MC9003496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653136"/>
            <a:ext cx="1812202" cy="1456099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4139952" y="5805264"/>
            <a:ext cx="720363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orgán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 flipH="1">
            <a:off x="7164285" y="6075298"/>
            <a:ext cx="1152129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smysl</a:t>
            </a:r>
            <a:endParaRPr lang="cs-CZ" dirty="0"/>
          </a:p>
        </p:txBody>
      </p:sp>
      <p:pic>
        <p:nvPicPr>
          <p:cNvPr id="5126" name="Picture 6" descr="C:\Users\Miky\AppData\Local\Microsoft\Windows\Temporary Internet Files\Content.IE5\PFEOQ44G\MC9002515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780928"/>
            <a:ext cx="1822399" cy="1837030"/>
          </a:xfrm>
          <a:prstGeom prst="rect">
            <a:avLst/>
          </a:prstGeom>
          <a:noFill/>
        </p:spPr>
      </p:pic>
      <p:pic>
        <p:nvPicPr>
          <p:cNvPr id="5127" name="Picture 7" descr="C:\Users\Miky\AppData\Local\Microsoft\Windows\Temporary Internet Files\Content.IE5\HK6X0YO5\MC9004244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404664"/>
            <a:ext cx="1993900" cy="9683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"/>
                            </p:stCondLst>
                            <p:childTnLst>
                              <p:par>
                                <p:cTn id="1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"/>
                            </p:stCondLst>
                            <p:childTnLst>
                              <p:par>
                                <p:cTn id="1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"/>
                            </p:stCondLst>
                            <p:childTnLst>
                              <p:par>
                                <p:cTn id="2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"/>
                            </p:stCondLst>
                            <p:childTnLst>
                              <p:par>
                                <p:cTn id="2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"/>
                            </p:stCondLst>
                            <p:childTnLst>
                              <p:par>
                                <p:cTn id="3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"/>
                            </p:stCondLst>
                            <p:childTnLst>
                              <p:par>
                                <p:cTn id="4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"/>
                            </p:stCondLst>
                            <p:childTnLst>
                              <p:par>
                                <p:cTn id="4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"/>
                            </p:stCondLst>
                            <p:childTnLst>
                              <p:par>
                                <p:cTn id="5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733800" y="32766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Oči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733800" y="24384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Ústa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733800" y="16002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Uši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733800" y="41148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Ruce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733800" y="49530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Nos</a:t>
            </a:r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6400800" y="16002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Zrak</a:t>
            </a:r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6444208" y="414908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Čich</a:t>
            </a:r>
          </a:p>
        </p:txBody>
      </p:sp>
      <p:sp>
        <p:nvSpPr>
          <p:cNvPr id="11" name="Rectangle 12"/>
          <p:cNvSpPr>
            <a:spLocks noChangeArrowheads="1"/>
          </p:cNvSpPr>
          <p:nvPr/>
        </p:nvSpPr>
        <p:spPr bwMode="auto">
          <a:xfrm>
            <a:off x="6400800" y="32766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Chuť</a:t>
            </a:r>
          </a:p>
        </p:txBody>
      </p:sp>
      <p:sp>
        <p:nvSpPr>
          <p:cNvPr id="12" name="Rectangle 13"/>
          <p:cNvSpPr>
            <a:spLocks noChangeArrowheads="1"/>
          </p:cNvSpPr>
          <p:nvPr/>
        </p:nvSpPr>
        <p:spPr bwMode="auto">
          <a:xfrm>
            <a:off x="6400800" y="24384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Sluch</a:t>
            </a:r>
          </a:p>
        </p:txBody>
      </p:sp>
      <p:sp>
        <p:nvSpPr>
          <p:cNvPr id="13" name="Rectangle 14"/>
          <p:cNvSpPr>
            <a:spLocks noChangeArrowheads="1"/>
          </p:cNvSpPr>
          <p:nvPr/>
        </p:nvSpPr>
        <p:spPr bwMode="auto">
          <a:xfrm>
            <a:off x="6400800" y="49530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Hmat</a:t>
            </a:r>
          </a:p>
        </p:txBody>
      </p:sp>
      <p:pic>
        <p:nvPicPr>
          <p:cNvPr id="6147" name="Picture 3" descr="C:\Users\Miky\AppData\Local\Microsoft\Windows\Temporary Internet Files\Content.IE5\PLAV6JTQ\MP9004487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1664467" cy="1628800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HK6X0YO5\MM90039576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32656"/>
            <a:ext cx="952500" cy="952500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PFEOQ44G\MP9004244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933056"/>
            <a:ext cx="1729433" cy="2351845"/>
          </a:xfrm>
          <a:prstGeom prst="rect">
            <a:avLst/>
          </a:prstGeom>
          <a:noFill/>
        </p:spPr>
      </p:pic>
      <p:pic>
        <p:nvPicPr>
          <p:cNvPr id="6150" name="Picture 6" descr="C:\Users\Miky\AppData\Local\Microsoft\Windows\Temporary Internet Files\Content.IE5\PLAV6JTQ\MP90040749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4365104"/>
            <a:ext cx="1259632" cy="839427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 flipH="1">
            <a:off x="3851918" y="5877272"/>
            <a:ext cx="1152129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orgán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 flipH="1">
            <a:off x="6660232" y="5805264"/>
            <a:ext cx="122413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smysl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"/>
                            </p:stCondLst>
                            <p:childTnLst>
                              <p:par>
                                <p:cTn id="1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"/>
                            </p:stCondLst>
                            <p:childTnLst>
                              <p:par>
                                <p:cTn id="1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"/>
                            </p:stCondLst>
                            <p:childTnLst>
                              <p:par>
                                <p:cTn id="2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"/>
                            </p:stCondLst>
                            <p:childTnLst>
                              <p:par>
                                <p:cTn id="2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"/>
                            </p:stCondLst>
                            <p:childTnLst>
                              <p:par>
                                <p:cTn id="3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"/>
                            </p:stCondLst>
                            <p:childTnLst>
                              <p:par>
                                <p:cTn id="4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"/>
                            </p:stCondLst>
                            <p:childTnLst>
                              <p:par>
                                <p:cTn id="4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"/>
                            </p:stCondLst>
                            <p:childTnLst>
                              <p:par>
                                <p:cTn id="5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733800" y="32766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Oči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733800" y="24384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Ústa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733800" y="16002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Uši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3733800" y="41148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Ruce</a:t>
            </a: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3733800" y="4953000"/>
            <a:ext cx="15240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Nos</a:t>
            </a: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6400800" y="16002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Zrak</a:t>
            </a:r>
          </a:p>
        </p:txBody>
      </p:sp>
      <p:sp>
        <p:nvSpPr>
          <p:cNvPr id="10" name="Rectangle 12"/>
          <p:cNvSpPr>
            <a:spLocks noChangeArrowheads="1"/>
          </p:cNvSpPr>
          <p:nvPr/>
        </p:nvSpPr>
        <p:spPr bwMode="auto">
          <a:xfrm>
            <a:off x="6400800" y="41148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Čich</a:t>
            </a:r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6400800" y="32766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Chuť</a:t>
            </a:r>
          </a:p>
        </p:txBody>
      </p:sp>
      <p:sp>
        <p:nvSpPr>
          <p:cNvPr id="12" name="Rectangle 14"/>
          <p:cNvSpPr>
            <a:spLocks noChangeArrowheads="1"/>
          </p:cNvSpPr>
          <p:nvPr/>
        </p:nvSpPr>
        <p:spPr bwMode="auto">
          <a:xfrm>
            <a:off x="6400800" y="24384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dirty="0">
                <a:solidFill>
                  <a:schemeClr val="tx2"/>
                </a:solidFill>
              </a:rPr>
              <a:t>Sluch</a:t>
            </a:r>
          </a:p>
        </p:txBody>
      </p:sp>
      <p:sp>
        <p:nvSpPr>
          <p:cNvPr id="13" name="Rectangle 15"/>
          <p:cNvSpPr>
            <a:spLocks noChangeArrowheads="1"/>
          </p:cNvSpPr>
          <p:nvPr/>
        </p:nvSpPr>
        <p:spPr bwMode="auto">
          <a:xfrm>
            <a:off x="6400800" y="4953000"/>
            <a:ext cx="2057400" cy="6858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Hmat</a:t>
            </a:r>
          </a:p>
        </p:txBody>
      </p:sp>
      <p:pic>
        <p:nvPicPr>
          <p:cNvPr id="7171" name="Picture 3" descr="C:\Users\Miky\AppData\Local\Microsoft\Windows\Temporary Internet Files\Content.IE5\PLAV6JTQ\MC900028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3271319" cy="3468986"/>
          </a:xfrm>
          <a:prstGeom prst="rect">
            <a:avLst/>
          </a:prstGeom>
          <a:noFill/>
        </p:spPr>
      </p:pic>
      <p:pic>
        <p:nvPicPr>
          <p:cNvPr id="7172" name="Picture 4" descr="C:\Users\Miky\AppData\Local\Microsoft\Windows\Temporary Internet Files\Content.IE5\PFEOQ44G\MC90029186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1656184" cy="1656184"/>
          </a:xfrm>
          <a:prstGeom prst="rect">
            <a:avLst/>
          </a:prstGeom>
          <a:noFill/>
        </p:spPr>
      </p:pic>
      <p:pic>
        <p:nvPicPr>
          <p:cNvPr id="7173" name="Picture 5" descr="C:\Users\Miky\AppData\Local\Microsoft\Windows\Temporary Internet Files\Content.IE5\9ABT7TN4\MM900041150[2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04664"/>
            <a:ext cx="1133475" cy="762000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3995936" y="5877272"/>
            <a:ext cx="91440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orgán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948264" y="5949280"/>
            <a:ext cx="91440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smysl</a:t>
            </a:r>
            <a:endParaRPr lang="cs-CZ" dirty="0"/>
          </a:p>
        </p:txBody>
      </p:sp>
      <p:pic>
        <p:nvPicPr>
          <p:cNvPr id="7176" name="Picture 8" descr="C:\Users\Miky\AppData\Local\Microsoft\Windows\Temporary Internet Files\Content.IE5\PLAV6JTQ\MP9004485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5157192"/>
            <a:ext cx="984109" cy="1476164"/>
          </a:xfrm>
          <a:prstGeom prst="rect">
            <a:avLst/>
          </a:prstGeom>
          <a:noFill/>
        </p:spPr>
      </p:pic>
      <p:pic>
        <p:nvPicPr>
          <p:cNvPr id="7177" name="Picture 9" descr="C:\Users\Miky\AppData\Local\Microsoft\Windows\Temporary Internet Files\Content.IE5\HK6X0YO5\MP90044838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941168"/>
            <a:ext cx="1205880" cy="180882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"/>
                            </p:stCondLst>
                            <p:childTnLst>
                              <p:par>
                                <p:cTn id="1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"/>
                            </p:stCondLst>
                            <p:childTnLst>
                              <p:par>
                                <p:cTn id="1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"/>
                            </p:stCondLst>
                            <p:childTnLst>
                              <p:par>
                                <p:cTn id="2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"/>
                            </p:stCondLst>
                            <p:childTnLst>
                              <p:par>
                                <p:cTn id="2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"/>
                            </p:stCondLst>
                            <p:childTnLst>
                              <p:par>
                                <p:cTn id="3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"/>
                            </p:stCondLst>
                            <p:childTnLst>
                              <p:par>
                                <p:cTn id="4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"/>
                            </p:stCondLst>
                            <p:childTnLst>
                              <p:par>
                                <p:cTn id="45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"/>
                            </p:stCondLst>
                            <p:childTnLst>
                              <p:par>
                                <p:cTn id="50" presetID="2" presetClass="entr" presetSubtype="12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147</Words>
  <Application>Microsoft Office PowerPoint</Application>
  <PresentationFormat>Předvádění na obrazovce (4:3)</PresentationFormat>
  <Paragraphs>90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Smysly člověka</vt:lpstr>
      <vt:lpstr>Smysly člověka</vt:lpstr>
      <vt:lpstr>Smysly</vt:lpstr>
      <vt:lpstr>Smysly</vt:lpstr>
      <vt:lpstr>Smysly</vt:lpstr>
      <vt:lpstr>Smysly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23</cp:revision>
  <dcterms:created xsi:type="dcterms:W3CDTF">2011-06-20T10:40:08Z</dcterms:created>
  <dcterms:modified xsi:type="dcterms:W3CDTF">2013-06-25T20:12:15Z</dcterms:modified>
</cp:coreProperties>
</file>