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804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VY_32_INOVACE_05_Božena Němcová-Babička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VY_32_INOVACE_05_Božena Němcová-Babička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397408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Materiál možno použít k výuce na interaktivní tabuli</a:t>
            </a:r>
          </a:p>
          <a:p>
            <a:r>
              <a:rPr lang="cs-CZ" dirty="0" smtClean="0"/>
              <a:t>Určeno pro žáky 4. a 5.ročníku ZŠ</a:t>
            </a:r>
          </a:p>
          <a:p>
            <a:r>
              <a:rPr lang="cs-CZ" dirty="0" smtClean="0"/>
              <a:t>ČJ- </a:t>
            </a:r>
            <a:r>
              <a:rPr lang="cs-CZ" dirty="0"/>
              <a:t>l</a:t>
            </a:r>
            <a:r>
              <a:rPr lang="cs-CZ" dirty="0" smtClean="0"/>
              <a:t>iterární výchova-Božena Němcová-Babička</a:t>
            </a:r>
          </a:p>
          <a:p>
            <a:r>
              <a:rPr lang="cs-CZ" dirty="0" smtClean="0"/>
              <a:t>Ukázka různého vydání knihy</a:t>
            </a:r>
            <a:r>
              <a:rPr lang="cs-CZ" dirty="0" smtClean="0"/>
              <a:t>, četba </a:t>
            </a:r>
            <a:r>
              <a:rPr lang="cs-CZ" dirty="0" smtClean="0"/>
              <a:t>a rozbor textu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BOŽENA NĚMCOVÁ 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5157192"/>
            <a:ext cx="3440044" cy="1200329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7200" i="1" dirty="0" smtClean="0"/>
              <a:t>BABIČKA</a:t>
            </a:r>
            <a:endParaRPr lang="cs-CZ" sz="7200" i="1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81374" y="1231947"/>
            <a:ext cx="3400864" cy="4525963"/>
          </a:xfrm>
        </p:spPr>
      </p:pic>
      <p:sp>
        <p:nvSpPr>
          <p:cNvPr id="13" name="TextovéPole 12"/>
          <p:cNvSpPr txBox="1"/>
          <p:nvPr/>
        </p:nvSpPr>
        <p:spPr>
          <a:xfrm>
            <a:off x="903639" y="3927995"/>
            <a:ext cx="104521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VYDÁNO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1679" y="4371671"/>
            <a:ext cx="189735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1964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6807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5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21546" y="1124744"/>
            <a:ext cx="6684886" cy="573325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308304" y="5980638"/>
            <a:ext cx="1522981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VYDÁNO 1929</a:t>
            </a: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971600" y="584684"/>
            <a:ext cx="6912768" cy="1080120"/>
          </a:xfrm>
          <a:prstGeom prst="wedgeEllipseCallout">
            <a:avLst>
              <a:gd name="adj1" fmla="val -25427"/>
              <a:gd name="adj2" fmla="val 8034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PŘEČTI TEXT A ZAMYSLI SE , ZDA SE LIŠÍ 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OD DNEŠNÍHO  JAZYKA.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916832"/>
            <a:ext cx="2088232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2334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/>
          </a:bodyPr>
          <a:lstStyle/>
          <a:p>
            <a:r>
              <a:rPr lang="cs-CZ" dirty="0" smtClean="0"/>
              <a:t>DOPLŇ SAMOHLÁSKY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Babička je n-</a:t>
            </a:r>
            <a:r>
              <a:rPr lang="cs-CZ" dirty="0" err="1" smtClean="0"/>
              <a:t>jkr</a:t>
            </a:r>
            <a:r>
              <a:rPr lang="cs-CZ" dirty="0" smtClean="0"/>
              <a:t>-</a:t>
            </a:r>
            <a:r>
              <a:rPr lang="cs-CZ" dirty="0" err="1" smtClean="0"/>
              <a:t>sn</a:t>
            </a:r>
            <a:r>
              <a:rPr lang="cs-CZ" dirty="0" smtClean="0"/>
              <a:t>-</a:t>
            </a:r>
            <a:r>
              <a:rPr lang="cs-CZ" dirty="0" err="1" smtClean="0"/>
              <a:t>jš</a:t>
            </a:r>
            <a:r>
              <a:rPr lang="cs-CZ" dirty="0" smtClean="0"/>
              <a:t>-m a n-</a:t>
            </a:r>
            <a:r>
              <a:rPr lang="cs-CZ" dirty="0" err="1" smtClean="0"/>
              <a:t>jzn</a:t>
            </a:r>
            <a:r>
              <a:rPr lang="cs-CZ" dirty="0" smtClean="0"/>
              <a:t>-m-</a:t>
            </a:r>
            <a:r>
              <a:rPr lang="cs-CZ" dirty="0" err="1" smtClean="0"/>
              <a:t>jš</a:t>
            </a:r>
            <a:r>
              <a:rPr lang="cs-CZ" dirty="0" smtClean="0"/>
              <a:t>-m dílem Boženy Němcové.</a:t>
            </a:r>
          </a:p>
          <a:p>
            <a:r>
              <a:rPr lang="cs-CZ" dirty="0" smtClean="0"/>
              <a:t>Hlavní hrdinkou je m- -</a:t>
            </a:r>
            <a:r>
              <a:rPr lang="cs-CZ" dirty="0" err="1" smtClean="0"/>
              <a:t>dr</a:t>
            </a:r>
            <a:r>
              <a:rPr lang="cs-CZ" dirty="0" smtClean="0"/>
              <a:t>-  babička.</a:t>
            </a:r>
          </a:p>
          <a:p>
            <a:r>
              <a:rPr lang="cs-CZ" dirty="0" smtClean="0"/>
              <a:t>Vychovává čt-ř-  </a:t>
            </a:r>
            <a:r>
              <a:rPr lang="cs-CZ" dirty="0" err="1" smtClean="0"/>
              <a:t>vn</a:t>
            </a:r>
            <a:r>
              <a:rPr lang="cs-CZ" dirty="0" smtClean="0"/>
              <a:t>- -č-t-.</a:t>
            </a:r>
          </a:p>
          <a:p>
            <a:r>
              <a:rPr lang="cs-CZ" dirty="0" smtClean="0"/>
              <a:t>Hlavní dětská hrdinka knihy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 jmenuje B-r-</a:t>
            </a:r>
            <a:r>
              <a:rPr lang="cs-CZ" dirty="0" err="1" smtClean="0"/>
              <a:t>nk</a:t>
            </a:r>
            <a:r>
              <a:rPr lang="cs-CZ" dirty="0" smtClean="0"/>
              <a:t>-.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Vylušti: AKNURAB EJ AKLETAVOSIPS ANEŽOB ÁVOCMĚN.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8590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Obrázky-vlastní zdroj/foto/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</TotalTime>
  <Words>116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BOŽENA NĚMCOVÁ </vt:lpstr>
      <vt:lpstr>Snímek 4</vt:lpstr>
      <vt:lpstr>DOPLŇ SAMOHLÁSKY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27</cp:revision>
  <dcterms:created xsi:type="dcterms:W3CDTF">2011-06-20T10:40:08Z</dcterms:created>
  <dcterms:modified xsi:type="dcterms:W3CDTF">2013-06-25T20:10:56Z</dcterms:modified>
</cp:coreProperties>
</file>