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0" r:id="rId4"/>
    <p:sldId id="259" r:id="rId5"/>
    <p:sldId id="262" r:id="rId6"/>
    <p:sldId id="263" r:id="rId7"/>
    <p:sldId id="267" r:id="rId8"/>
    <p:sldId id="266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VY_32_INOVACE_08_O dvanácti měsíčkách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4218E762-C938-4752-BC60-15A5C0F8E4A1}" type="pres">
      <dgm:prSet presAssocID="{4C35D32F-0EAB-4CD7-82EE-45574DC2A586}" presName="vertSpace4" presStyleLbl="node1" presStyleIdx="2" presStyleCnt="4"/>
      <dgm:spPr/>
    </dgm:pt>
    <dgm:pt modelId="{C904ED97-A62A-4794-9363-713728C29953}" type="pres">
      <dgm:prSet presAssocID="{4C35D32F-0EAB-4CD7-82EE-45574DC2A586}" presName="circle4" presStyleLbl="node1" presStyleIdx="3" presStyleCnt="4"/>
      <dgm:spPr/>
    </dgm:pt>
    <dgm:pt modelId="{2B7AC7E4-5FC6-4627-8ADB-7937030E7B81}" type="pres">
      <dgm:prSet presAssocID="{4C35D32F-0EAB-4CD7-82EE-45574DC2A586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3865713-528A-4BEA-9110-A6D4E616EB89}" type="pres">
      <dgm:prSet presAssocID="{4C35D32F-0EAB-4CD7-82EE-45574DC2A586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9FDA2711-AAD9-4FD9-8967-D5741CBFDC5C}" type="presOf" srcId="{4C35D32F-0EAB-4CD7-82EE-45574DC2A586}" destId="{F3865713-528A-4BEA-9110-A6D4E616EB89}" srcOrd="1" destOrd="0" presId="urn:microsoft.com/office/officeart/2005/8/layout/target3"/>
    <dgm:cxn modelId="{2221FB34-310D-4638-ACAE-9ACC709E4926}" srcId="{757F3AB3-0718-4624-B441-E567A8F0AB56}" destId="{4C35D32F-0EAB-4CD7-82EE-45574DC2A586}" srcOrd="3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7D3815C-2802-45E9-8938-8F4B3E6885B6}" type="presOf" srcId="{4C35D32F-0EAB-4CD7-82EE-45574DC2A586}" destId="{2B7AC7E4-5FC6-4627-8ADB-7937030E7B81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B10994A8-597C-4255-BEE8-59868E73E54A}" type="presParOf" srcId="{333A1088-737F-45CB-B68E-254E46348037}" destId="{4218E762-C938-4752-BC60-15A5C0F8E4A1}" srcOrd="9" destOrd="0" presId="urn:microsoft.com/office/officeart/2005/8/layout/target3"/>
    <dgm:cxn modelId="{DEE5AFD3-6148-4BC1-97C1-97C9B726FACF}" type="presParOf" srcId="{333A1088-737F-45CB-B68E-254E46348037}" destId="{C904ED97-A62A-4794-9363-713728C29953}" srcOrd="10" destOrd="0" presId="urn:microsoft.com/office/officeart/2005/8/layout/target3"/>
    <dgm:cxn modelId="{C1F7C424-653B-4865-9B4D-BD5B456D467C}" type="presParOf" srcId="{333A1088-737F-45CB-B68E-254E46348037}" destId="{2B7AC7E4-5FC6-4627-8ADB-7937030E7B81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B73CC98F-8420-4AC4-AA26-50D8D309A73F}" type="presParOf" srcId="{333A1088-737F-45CB-B68E-254E46348037}" destId="{F3865713-528A-4BEA-9110-A6D4E616EB89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541389"/>
      </dsp:txXfrm>
    </dsp:sp>
    <dsp:sp modelId="{A52A0455-90FF-4808-ABD0-F02540D31D5A}">
      <dsp:nvSpPr>
        <dsp:cNvPr id="0" name=""/>
        <dsp:cNvSpPr/>
      </dsp:nvSpPr>
      <dsp:spPr>
        <a:xfrm>
          <a:off x="334387" y="541389"/>
          <a:ext cx="1878939" cy="187893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541389"/>
          <a:ext cx="6498543" cy="1878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541389"/>
        <a:ext cx="6498543" cy="541389"/>
      </dsp:txXfrm>
    </dsp:sp>
    <dsp:sp modelId="{313FC574-E1CD-4FB4-B054-0B805CE0447D}">
      <dsp:nvSpPr>
        <dsp:cNvPr id="0" name=""/>
        <dsp:cNvSpPr/>
      </dsp:nvSpPr>
      <dsp:spPr>
        <a:xfrm>
          <a:off x="668774" y="1082778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1082778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VY_32_INOVACE_08_O dvanácti měsíčkách </a:t>
          </a:r>
          <a:endParaRPr lang="cs-CZ" sz="2000" kern="1200" dirty="0"/>
        </a:p>
      </dsp:txBody>
      <dsp:txXfrm>
        <a:off x="1273857" y="1082778"/>
        <a:ext cx="6498543" cy="541389"/>
      </dsp:txXfrm>
    </dsp:sp>
    <dsp:sp modelId="{C904ED97-A62A-4794-9363-713728C29953}">
      <dsp:nvSpPr>
        <dsp:cNvPr id="0" name=""/>
        <dsp:cNvSpPr/>
      </dsp:nvSpPr>
      <dsp:spPr>
        <a:xfrm>
          <a:off x="1003162" y="1624167"/>
          <a:ext cx="541389" cy="54138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7AC7E4-5FC6-4627-8ADB-7937030E7B81}">
      <dsp:nvSpPr>
        <dsp:cNvPr id="0" name=""/>
        <dsp:cNvSpPr/>
      </dsp:nvSpPr>
      <dsp:spPr>
        <a:xfrm>
          <a:off x="1273857" y="1624167"/>
          <a:ext cx="6498543" cy="5413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24167"/>
        <a:ext cx="6498543" cy="5413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gif"/><Relationship Id="rId4" Type="http://schemas.openxmlformats.org/officeDocument/2006/relationships/image" Target="../media/image10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gi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3" Type="http://schemas.openxmlformats.org/officeDocument/2006/relationships/image" Target="../media/image16.wmf"/><Relationship Id="rId7" Type="http://schemas.openxmlformats.org/officeDocument/2006/relationships/image" Target="../media/image20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wmf"/><Relationship Id="rId5" Type="http://schemas.openxmlformats.org/officeDocument/2006/relationships/image" Target="../media/image18.gif"/><Relationship Id="rId10" Type="http://schemas.openxmlformats.org/officeDocument/2006/relationships/image" Target="../media/image23.wmf"/><Relationship Id="rId4" Type="http://schemas.openxmlformats.org/officeDocument/2006/relationships/image" Target="../media/image17.wmf"/><Relationship Id="rId9" Type="http://schemas.openxmlformats.org/officeDocument/2006/relationships/image" Target="../media/image22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crosoft.com/" TargetMode="External"/><Relationship Id="rId2" Type="http://schemas.openxmlformats.org/officeDocument/2006/relationships/hyperlink" Target="http://muj-antikvariat.cz/hledani?q=barev.%20Adolf%20Ka%C5%A1par&amp;from=res_il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408651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použití na interaktivní </a:t>
            </a:r>
            <a:r>
              <a:rPr lang="cs-CZ" dirty="0" smtClean="0"/>
              <a:t>tabuli</a:t>
            </a:r>
          </a:p>
          <a:p>
            <a:r>
              <a:rPr lang="cs-CZ" dirty="0" smtClean="0"/>
              <a:t>ČESKÝ JAZYK A LITERÁRNÍ VÝCHOVA</a:t>
            </a:r>
            <a:endParaRPr lang="cs-CZ" dirty="0" smtClean="0"/>
          </a:p>
          <a:p>
            <a:r>
              <a:rPr lang="cs-CZ" dirty="0" smtClean="0"/>
              <a:t>Četba  s </a:t>
            </a:r>
            <a:r>
              <a:rPr lang="cs-CZ" dirty="0" smtClean="0"/>
              <a:t>porozuměním                </a:t>
            </a:r>
            <a:endParaRPr lang="cs-CZ" dirty="0" smtClean="0"/>
          </a:p>
          <a:p>
            <a:r>
              <a:rPr lang="cs-CZ" dirty="0" smtClean="0"/>
              <a:t>Otázky a doplňování  k přečtené </a:t>
            </a:r>
            <a:r>
              <a:rPr lang="cs-CZ" dirty="0" smtClean="0"/>
              <a:t>pohádce</a:t>
            </a:r>
            <a:endParaRPr lang="cs-CZ" dirty="0" smtClean="0"/>
          </a:p>
          <a:p>
            <a:r>
              <a:rPr lang="cs-CZ" dirty="0" smtClean="0"/>
              <a:t>Vhodné pro 2. a 3. ročník </a:t>
            </a:r>
            <a:r>
              <a:rPr lang="cs-CZ" dirty="0" smtClean="0"/>
              <a:t>ZŠ</a:t>
            </a:r>
          </a:p>
          <a:p>
            <a:r>
              <a:rPr lang="cs-CZ" dirty="0" smtClean="0"/>
              <a:t> </a:t>
            </a:r>
            <a:r>
              <a:rPr lang="cs-CZ" dirty="0" smtClean="0"/>
              <a:t>Využití v hodinách literární výchovy, čtení, </a:t>
            </a:r>
            <a:r>
              <a:rPr lang="cs-CZ" dirty="0" smtClean="0"/>
              <a:t>prvouky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O Dvanácti měsíčkách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5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</p:spPr>
        <p:txBody>
          <a:bodyPr/>
          <a:lstStyle/>
          <a:p>
            <a:r>
              <a:rPr lang="cs-CZ" dirty="0" smtClean="0"/>
              <a:t>Autor:Božena Němcová</a:t>
            </a:r>
          </a:p>
          <a:p>
            <a:r>
              <a:rPr lang="cs-CZ" dirty="0" smtClean="0"/>
              <a:t>Ilustrátor:Adolf Kašpar</a:t>
            </a:r>
            <a:endParaRPr lang="cs-CZ" dirty="0"/>
          </a:p>
        </p:txBody>
      </p:sp>
      <p:pic>
        <p:nvPicPr>
          <p:cNvPr id="1026" name="Picture 2" descr="O dvanácti měsíčkách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3" y="2996952"/>
            <a:ext cx="2232249" cy="288031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2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Jak se jmenuje pohádka?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pPr lvl="0"/>
            <a:r>
              <a:rPr lang="cs-CZ" dirty="0" smtClean="0"/>
              <a:t>Jistě všichni znáte pohádku, ve které zlá Holena vyhnala Marušku v třeskuté zimě do lesa, aby jí přinesla čerstvé jahody, fialky a červená jablíčka. Jak se pohádka jmenuje?</a:t>
            </a:r>
          </a:p>
          <a:p>
            <a:pPr hangingPunct="0"/>
            <a:r>
              <a:rPr lang="cs-CZ" dirty="0" smtClean="0"/>
              <a:t>_______________________________________________________________ </a:t>
            </a:r>
          </a:p>
          <a:p>
            <a:endParaRPr lang="cs-CZ" dirty="0"/>
          </a:p>
        </p:txBody>
      </p:sp>
      <p:pic>
        <p:nvPicPr>
          <p:cNvPr id="2049" name="Picture 1" descr="C:\Users\Miky\AppData\Local\Microsoft\Windows\Temporary Internet Files\Content.IE5\LW6J9F0F\MC90035507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5157192"/>
            <a:ext cx="3640226" cy="705917"/>
          </a:xfrm>
          <a:prstGeom prst="rect">
            <a:avLst/>
          </a:prstGeom>
          <a:noFill/>
        </p:spPr>
      </p:pic>
      <p:pic>
        <p:nvPicPr>
          <p:cNvPr id="5" name="Picture 2" descr="C:\Users\Miky\AppData\Local\Microsoft\Windows\Temporary Internet Files\Content.IE5\04I5OJ3P\MC90024609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68344" y="332656"/>
            <a:ext cx="1133561" cy="86664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>
            <a:normAutofit fontScale="92500" lnSpcReduction="20000"/>
          </a:bodyPr>
          <a:lstStyle/>
          <a:p>
            <a:pPr lvl="0"/>
            <a:r>
              <a:rPr lang="cs-CZ" sz="6200" b="1" dirty="0" smtClean="0"/>
              <a:t>V lese Maruška našla u velikého ohně sedět dvanáct podivných mužů. Jak se jmenovali? Jejich jména napište tak, jak jdou v roce za sebou.</a:t>
            </a:r>
            <a:endParaRPr lang="cs-CZ" dirty="0" smtClean="0"/>
          </a:p>
          <a:p>
            <a:pPr hangingPunct="0"/>
            <a:endParaRPr lang="cs-CZ" dirty="0" smtClean="0"/>
          </a:p>
        </p:txBody>
      </p:sp>
      <p:pic>
        <p:nvPicPr>
          <p:cNvPr id="19459" name="Picture 3" descr="C:\Users\Miky\AppData\Local\Microsoft\Windows\Temporary Internet Files\Content.IE5\LW6J9F0F\MC90035507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5805264"/>
            <a:ext cx="3640226" cy="705917"/>
          </a:xfrm>
          <a:prstGeom prst="rect">
            <a:avLst/>
          </a:prstGeom>
          <a:noFill/>
        </p:spPr>
      </p:pic>
      <p:pic>
        <p:nvPicPr>
          <p:cNvPr id="19460" name="Picture 4" descr="C:\Users\Miky\AppData\Local\Microsoft\Windows\Temporary Internet Files\Content.IE5\04I5OJ3P\MC90012329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0"/>
            <a:ext cx="2214130" cy="2083086"/>
          </a:xfrm>
          <a:prstGeom prst="rect">
            <a:avLst/>
          </a:prstGeom>
          <a:noFill/>
        </p:spPr>
      </p:pic>
      <p:pic>
        <p:nvPicPr>
          <p:cNvPr id="19461" name="Picture 5" descr="C:\Users\Miky\AppData\Local\Microsoft\Windows\Temporary Internet Files\Content.IE5\LW6J9F0F\MC90035118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-10929"/>
            <a:ext cx="1453921" cy="162004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4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100000" b="100000"/>
            </a:path>
            <a:tileRect t="-100000" r="-100000"/>
          </a:gradFill>
        </p:spPr>
        <p:txBody>
          <a:bodyPr/>
          <a:lstStyle/>
          <a:p>
            <a:pPr hangingPunct="0">
              <a:buNone/>
            </a:pPr>
            <a:r>
              <a:rPr lang="cs-CZ" dirty="0" smtClean="0"/>
              <a:t> </a:t>
            </a:r>
          </a:p>
          <a:p>
            <a:pPr lvl="0"/>
            <a:r>
              <a:rPr lang="cs-CZ" dirty="0" smtClean="0"/>
              <a:t>Proč jich bylo právě dvanáct?  Odpovězte celou větou.</a:t>
            </a:r>
          </a:p>
          <a:p>
            <a:pPr hangingPunct="0">
              <a:buNone/>
            </a:pPr>
            <a:r>
              <a:rPr lang="cs-CZ" dirty="0" smtClean="0"/>
              <a:t> </a:t>
            </a:r>
          </a:p>
          <a:p>
            <a:pPr hangingPunct="0"/>
            <a:r>
              <a:rPr lang="cs-CZ" dirty="0" smtClean="0"/>
              <a:t>_____________________________________________________________________</a:t>
            </a:r>
          </a:p>
          <a:p>
            <a:endParaRPr lang="cs-CZ" dirty="0"/>
          </a:p>
        </p:txBody>
      </p:sp>
      <p:pic>
        <p:nvPicPr>
          <p:cNvPr id="18437" name="Picture 5" descr="C:\Users\Miky\AppData\Local\Microsoft\Windows\Temporary Internet Files\Content.IE5\04I5OJ3P\MC90024101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5301208"/>
            <a:ext cx="900684" cy="794614"/>
          </a:xfrm>
          <a:prstGeom prst="rect">
            <a:avLst/>
          </a:prstGeom>
          <a:noFill/>
        </p:spPr>
      </p:pic>
      <p:pic>
        <p:nvPicPr>
          <p:cNvPr id="18438" name="Picture 6" descr="C:\Users\Miky\AppData\Local\Microsoft\Windows\Temporary Internet Files\Content.IE5\LW6J9F0F\MC90033473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0"/>
            <a:ext cx="1713586" cy="1827886"/>
          </a:xfrm>
          <a:prstGeom prst="rect">
            <a:avLst/>
          </a:prstGeom>
          <a:noFill/>
        </p:spPr>
      </p:pic>
      <p:pic>
        <p:nvPicPr>
          <p:cNvPr id="18439" name="Picture 7" descr="C:\Users\Miky\AppData\Local\Microsoft\Windows\Temporary Internet Files\Content.IE5\50TDOXPI\MM900282883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835696" y="260648"/>
            <a:ext cx="4608512" cy="1433692"/>
          </a:xfrm>
          <a:prstGeom prst="rect">
            <a:avLst/>
          </a:prstGeom>
          <a:noFill/>
        </p:spPr>
      </p:pic>
      <p:pic>
        <p:nvPicPr>
          <p:cNvPr id="18440" name="Picture 8" descr="C:\Users\Miky\AppData\Local\Microsoft\Windows\Temporary Internet Files\Content.IE5\LW6J9F0F\MM900213493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80312" y="5085184"/>
            <a:ext cx="1028700" cy="12096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Rozdělení postav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8900000" scaled="1"/>
            <a:tileRect/>
          </a:gradFill>
        </p:spPr>
        <p:txBody>
          <a:bodyPr/>
          <a:lstStyle/>
          <a:p>
            <a:r>
              <a:rPr lang="cs-CZ" dirty="0" smtClean="0"/>
              <a:t>Které postavy jsou kladné?</a:t>
            </a:r>
          </a:p>
          <a:p>
            <a:r>
              <a:rPr lang="cs-CZ" dirty="0" smtClean="0"/>
              <a:t>---------------------------------------------</a:t>
            </a:r>
          </a:p>
          <a:p>
            <a:endParaRPr lang="cs-CZ" dirty="0" smtClean="0"/>
          </a:p>
          <a:p>
            <a:r>
              <a:rPr lang="cs-CZ" dirty="0" smtClean="0"/>
              <a:t>Které záporné?</a:t>
            </a:r>
          </a:p>
          <a:p>
            <a:r>
              <a:rPr lang="cs-CZ" dirty="0" smtClean="0"/>
              <a:t>-------------------------------</a:t>
            </a:r>
          </a:p>
          <a:p>
            <a:endParaRPr lang="cs-CZ" dirty="0" smtClean="0"/>
          </a:p>
          <a:p>
            <a:r>
              <a:rPr lang="cs-CZ" dirty="0" smtClean="0"/>
              <a:t>Řekni také proč. </a:t>
            </a:r>
            <a:endParaRPr lang="cs-CZ" dirty="0"/>
          </a:p>
        </p:txBody>
      </p:sp>
      <p:pic>
        <p:nvPicPr>
          <p:cNvPr id="23554" name="Picture 2" descr="C:\Users\Miky\AppData\Local\Microsoft\Windows\Temporary Internet Files\Content.IE5\04I5OJ3P\MC90042384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3645024"/>
            <a:ext cx="1261740" cy="1386137"/>
          </a:xfrm>
          <a:prstGeom prst="rect">
            <a:avLst/>
          </a:prstGeom>
          <a:noFill/>
        </p:spPr>
      </p:pic>
      <p:pic>
        <p:nvPicPr>
          <p:cNvPr id="23555" name="Picture 3" descr="C:\Users\Miky\AppData\Local\Microsoft\Windows\Temporary Internet Files\Content.IE5\XXX31AIT\MC900433822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0272" y="1772816"/>
            <a:ext cx="1130310" cy="1130310"/>
          </a:xfrm>
          <a:prstGeom prst="rect">
            <a:avLst/>
          </a:prstGeom>
          <a:noFill/>
        </p:spPr>
      </p:pic>
      <p:pic>
        <p:nvPicPr>
          <p:cNvPr id="23556" name="Picture 4" descr="C:\Users\Miky\AppData\Local\Microsoft\Windows\Temporary Internet Files\Content.IE5\50TDOXPI\MM900336396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5013176"/>
            <a:ext cx="609600" cy="609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35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Jaké jsou znaky pohádky?</a:t>
            </a:r>
            <a:endParaRPr lang="cs-CZ" dirty="0"/>
          </a:p>
        </p:txBody>
      </p:sp>
      <p:pic>
        <p:nvPicPr>
          <p:cNvPr id="22531" name="Picture 3" descr="C:\Users\Miky\AppData\Local\Microsoft\Windows\Temporary Internet Files\Content.IE5\XXX31AIT\MC90028120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3284984"/>
            <a:ext cx="1199584" cy="1344440"/>
          </a:xfrm>
          <a:prstGeom prst="rect">
            <a:avLst/>
          </a:prstGeom>
          <a:noFill/>
        </p:spPr>
      </p:pic>
      <p:pic>
        <p:nvPicPr>
          <p:cNvPr id="22532" name="Picture 4" descr="C:\Users\Miky\AppData\Local\Microsoft\Windows\Temporary Internet Files\Content.IE5\04I5OJ3P\MC90007118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63888" y="3789040"/>
            <a:ext cx="1960075" cy="2174341"/>
          </a:xfrm>
          <a:prstGeom prst="rect">
            <a:avLst/>
          </a:prstGeom>
          <a:noFill/>
        </p:spPr>
      </p:pic>
      <p:pic>
        <p:nvPicPr>
          <p:cNvPr id="22533" name="Picture 5" descr="C:\Users\Miky\AppData\Local\Microsoft\Windows\Temporary Internet Files\Content.IE5\LW6J9F0F\MC9004263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4365104"/>
            <a:ext cx="1828800" cy="1097280"/>
          </a:xfrm>
          <a:prstGeom prst="rect">
            <a:avLst/>
          </a:prstGeom>
          <a:noFill/>
        </p:spPr>
      </p:pic>
      <p:pic>
        <p:nvPicPr>
          <p:cNvPr id="22534" name="Picture 6" descr="C:\Users\Miky\AppData\Local\Microsoft\Windows\Temporary Internet Files\Content.IE5\04I5OJ3P\MM900046633[1].gif"/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4048" y="2492896"/>
            <a:ext cx="1838325" cy="828675"/>
          </a:xfrm>
          <a:prstGeom prst="rect">
            <a:avLst/>
          </a:prstGeom>
          <a:noFill/>
        </p:spPr>
      </p:pic>
      <p:pic>
        <p:nvPicPr>
          <p:cNvPr id="22535" name="Picture 7" descr="C:\Users\Miky\AppData\Local\Microsoft\Windows\Temporary Internet Files\Content.IE5\XXX31AIT\MC90018309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87824" y="1772816"/>
            <a:ext cx="1815084" cy="1753819"/>
          </a:xfrm>
          <a:prstGeom prst="rect">
            <a:avLst/>
          </a:prstGeom>
          <a:noFill/>
        </p:spPr>
      </p:pic>
      <p:pic>
        <p:nvPicPr>
          <p:cNvPr id="22537" name="Picture 9" descr="C:\Users\Miky\AppData\Local\Microsoft\Windows\Temporary Internet Files\Content.IE5\LW6J9F0F\MC90043503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27584" y="1700808"/>
            <a:ext cx="1952625" cy="1508125"/>
          </a:xfrm>
          <a:prstGeom prst="rect">
            <a:avLst/>
          </a:prstGeom>
          <a:noFill/>
        </p:spPr>
      </p:pic>
      <p:pic>
        <p:nvPicPr>
          <p:cNvPr id="22538" name="Picture 10" descr="C:\Users\Miky\AppData\Local\Microsoft\Windows\Temporary Internet Files\Content.IE5\50TDOXPI\MC90039091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712" y="4653136"/>
            <a:ext cx="1343743" cy="1311701"/>
          </a:xfrm>
          <a:prstGeom prst="rect">
            <a:avLst/>
          </a:prstGeom>
          <a:noFill/>
        </p:spPr>
      </p:pic>
      <p:pic>
        <p:nvPicPr>
          <p:cNvPr id="22539" name="Picture 11" descr="C:\Users\Miky\AppData\Local\Microsoft\Windows\Temporary Internet Files\Content.IE5\XXX31AIT\MC900406274[1].wmf"/>
          <p:cNvPicPr>
            <a:picLocks noGrp="1" noChangeAspect="1" noChangeArrowheads="1"/>
          </p:cNvPicPr>
          <p:nvPr>
            <p:ph idx="1"/>
          </p:nvPr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655746" y="764704"/>
            <a:ext cx="1316258" cy="1363985"/>
          </a:xfrm>
          <a:prstGeom prst="rect">
            <a:avLst/>
          </a:prstGeom>
          <a:noFill/>
        </p:spPr>
      </p:pic>
      <p:pic>
        <p:nvPicPr>
          <p:cNvPr id="22540" name="Picture 12" descr="C:\Users\Miky\AppData\Local\Microsoft\Windows\Temporary Internet Files\Content.IE5\04I5OJ3P\MC900435041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7164288" y="2348880"/>
            <a:ext cx="1838325" cy="1749425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3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http://muj-antikvariat.cz/hledani?q=barev.%20Adolf%20Ka%C5%A1par&amp;from=res_ill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www.</a:t>
            </a:r>
            <a:r>
              <a:rPr lang="cs-CZ" dirty="0" err="1" smtClean="0">
                <a:hlinkClick r:id="rId3"/>
              </a:rPr>
              <a:t>microsoft.com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365</TotalTime>
  <Words>112</Words>
  <Application>Microsoft Office PowerPoint</Application>
  <PresentationFormat>Předvádění na obrazovce (4:3)</PresentationFormat>
  <Paragraphs>35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O Dvanácti měsíčkách</vt:lpstr>
      <vt:lpstr>Jak se jmenuje pohádka?</vt:lpstr>
      <vt:lpstr>Prezentace aplikace PowerPoint</vt:lpstr>
      <vt:lpstr>Prezentace aplikace PowerPoint</vt:lpstr>
      <vt:lpstr>Rozdělení postav</vt:lpstr>
      <vt:lpstr>Jaké jsou znaky pohádky?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22</cp:revision>
  <dcterms:created xsi:type="dcterms:W3CDTF">2011-06-20T10:40:08Z</dcterms:created>
  <dcterms:modified xsi:type="dcterms:W3CDTF">2013-02-04T19:12:24Z</dcterms:modified>
</cp:coreProperties>
</file>