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254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743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796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213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405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01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550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550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02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813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87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506F0-66E8-48FB-937E-040E26068DC7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C2439-84ED-4015-B29D-AE35A326B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57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Aesculus-hippocastanum-sectorial-chimera.JPG?uselang=cs" TargetMode="External"/><Relationship Id="rId3" Type="http://schemas.openxmlformats.org/officeDocument/2006/relationships/hyperlink" Target="https://commons.wikimedia.org/wiki/File:Amelanchier_alnifolia_leaf_(3288776823).jpg?uselang=cs" TargetMode="External"/><Relationship Id="rId7" Type="http://schemas.openxmlformats.org/officeDocument/2006/relationships/hyperlink" Target="https://cs.wikipedia.org/wiki/Soubor:Ulistnienie.svg" TargetMode="External"/><Relationship Id="rId2" Type="http://schemas.openxmlformats.org/officeDocument/2006/relationships/hyperlink" Target="http://en.wikipedia.org/wiki/File:Leavessnipedal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Tomato_leaf_stomate_cropped_and_scaled.jpg" TargetMode="External"/><Relationship Id="rId5" Type="http://schemas.openxmlformats.org/officeDocument/2006/relationships/hyperlink" Target="https://cs.wikipedia.org/wiki/Soubor:Leaf_function.jpg" TargetMode="External"/><Relationship Id="rId4" Type="http://schemas.openxmlformats.org/officeDocument/2006/relationships/hyperlink" Target="https://cs.wikipedia.org/wiki/Soubor:Leaf_anatomy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83928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VY_32_INOVACE_20_15B_List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462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0975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funkcí a se stavbou listu.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vysvětlí, jaké významy má list pro rostlinu. Dokáže popsat jeho stavbu. Rozliší jednotlivé</a:t>
            </a:r>
          </a:p>
          <a:p>
            <a:r>
              <a:rPr lang="cs-CZ" dirty="0" smtClean="0"/>
              <a:t>typy listů podle jejich stavby. Vysvětlí, co je to průduch a jaký má pro rostlinu význam.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17. 5. 2013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68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List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68035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5652445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rostlinný orgán vyrůstající ze stonku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e omezeného vzrůstu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plochý tvar → efektivnější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zachytávání světla</a:t>
            </a:r>
          </a:p>
          <a:p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funkce:	a) výměna plynů</a:t>
            </a:r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b) fotosyntéza</a:t>
            </a:r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c) odpařování vody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 smtClean="0"/>
          </a:p>
        </p:txBody>
      </p:sp>
      <p:pic>
        <p:nvPicPr>
          <p:cNvPr id="1026" name="Picture 2" descr="File:Leavessniped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309" y="1700808"/>
            <a:ext cx="3425836" cy="514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94273" y="653060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4280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Amelanchier alnifolia leaf (328877682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82484" y="971502"/>
            <a:ext cx="662473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255416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Stavba listu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56592" y="642859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9971" y="1692097"/>
            <a:ext cx="1075936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čepel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445224"/>
            <a:ext cx="101303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řapík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1263005"/>
            <a:ext cx="1591526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žilnatina</a:t>
            </a:r>
            <a:endParaRPr lang="cs-CZ" sz="32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909923" y="1984484"/>
            <a:ext cx="833218" cy="2923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2743141" y="614591"/>
            <a:ext cx="4565163" cy="526268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580112" y="1692097"/>
            <a:ext cx="1618730" cy="70658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91680" y="5737611"/>
            <a:ext cx="3004781" cy="49295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21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403148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Vnitřní stavba listu</a:t>
            </a:r>
            <a:endParaRPr lang="cs-CZ" sz="4000" dirty="0"/>
          </a:p>
        </p:txBody>
      </p:sp>
      <p:pic>
        <p:nvPicPr>
          <p:cNvPr id="3074" name="Picture 2" descr="Soubor:Leaf anatomy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9175366" cy="410445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TextovéPole 3"/>
          <p:cNvSpPr txBox="1"/>
          <p:nvPr/>
        </p:nvSpPr>
        <p:spPr>
          <a:xfrm>
            <a:off x="1631" y="49411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499229"/>
            <a:ext cx="8450070" cy="95410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Průduch zajišťuje výměnu plynů mezi rostlinou a okolím, </a:t>
            </a:r>
          </a:p>
          <a:p>
            <a:r>
              <a:rPr lang="cs-CZ" sz="2800" dirty="0" smtClean="0"/>
              <a:t>slouží také k odevzdávání vody do ovzduší.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236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Leaf func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3" y="19658"/>
            <a:ext cx="7620000" cy="429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344" y="403236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4100" name="Picture 4" descr="Soubor:Tomato leaf stomate cropped and scal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7072"/>
            <a:ext cx="4120596" cy="348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74812" y="651659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8815" y="5162459"/>
            <a:ext cx="1927131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průduch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9234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60648"/>
            <a:ext cx="530183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Postavení listů na stonku</a:t>
            </a:r>
            <a:endParaRPr lang="cs-CZ" sz="4000" dirty="0"/>
          </a:p>
        </p:txBody>
      </p:sp>
      <p:pic>
        <p:nvPicPr>
          <p:cNvPr id="5124" name="Picture 4" descr="Soubor:Ulistnieni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506860"/>
            <a:ext cx="9004588" cy="343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496" y="49411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02818" y="5095056"/>
            <a:ext cx="2616422" cy="156966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třídavé</a:t>
            </a:r>
          </a:p>
          <a:p>
            <a:r>
              <a:rPr lang="cs-CZ" sz="3200" dirty="0" smtClean="0"/>
              <a:t>b) + c) vstřícné</a:t>
            </a:r>
          </a:p>
          <a:p>
            <a:r>
              <a:rPr lang="cs-CZ" sz="3200" dirty="0" smtClean="0"/>
              <a:t>d) přeslenité</a:t>
            </a:r>
          </a:p>
        </p:txBody>
      </p:sp>
    </p:spTree>
    <p:extLst>
      <p:ext uri="{BB962C8B-B14F-4D97-AF65-F5344CB8AC3E}">
        <p14:creationId xmlns:p14="http://schemas.microsoft.com/office/powerpoint/2010/main" val="210978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Amelanchier alnifolia leaf (328877682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19719" y="1962743"/>
            <a:ext cx="5053864" cy="379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672171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Dělení listů podle stavby čepele</a:t>
            </a:r>
            <a:endParaRPr lang="cs-CZ" sz="4000" dirty="0"/>
          </a:p>
        </p:txBody>
      </p:sp>
      <p:pic>
        <p:nvPicPr>
          <p:cNvPr id="6146" name="Picture 2" descr="File:Aesculus-hippocastanum-sectorial-chimer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20447" y="2105578"/>
            <a:ext cx="5116162" cy="339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80601" y="636009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71661" y="5990762"/>
            <a:ext cx="1914307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jednoduché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6146140"/>
            <a:ext cx="1269899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složené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799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0843" y="116632"/>
            <a:ext cx="31670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1124744"/>
            <a:ext cx="9177512" cy="12080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en.wikipedia.org/wiki/File:Leavessnipedale.jpg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900" dirty="0"/>
              <a:t>LAVIN, </a:t>
            </a:r>
            <a:r>
              <a:rPr lang="cs-CZ" sz="900" dirty="0" err="1"/>
              <a:t>Matt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15.5.2013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3"/>
              </a:rPr>
              <a:t>https://commons.wikimedia.org/wiki/File:Amelanchier_alnifolia_leaf_(3288776823).</a:t>
            </a:r>
            <a:r>
              <a:rPr lang="cs-CZ" sz="900" dirty="0" smtClean="0">
                <a:hlinkClick r:id="rId3"/>
              </a:rPr>
              <a:t>jpg?uselang=cs</a:t>
            </a:r>
            <a:endParaRPr lang="cs-CZ" sz="900" dirty="0" smtClean="0"/>
          </a:p>
          <a:p>
            <a:r>
              <a:rPr lang="cs-CZ" sz="1050" dirty="0" smtClean="0"/>
              <a:t>Obr. 3: </a:t>
            </a:r>
            <a:r>
              <a:rPr lang="nl-NL" sz="1050" dirty="0"/>
              <a:t>MAŇAS, Michal.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15.5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4"/>
              </a:rPr>
              <a:t>https://</a:t>
            </a:r>
            <a:r>
              <a:rPr lang="nl-NL" sz="1050" dirty="0" smtClean="0">
                <a:hlinkClick r:id="rId4"/>
              </a:rPr>
              <a:t>cs.wikipedia.org/wiki/Soubor:Leaf_anatomy_cs.svg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DOSTAL, Vojtech.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cs.wikipedia.org/wiki/Soubor:Leaf_function.jpg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6"/>
              </a:rPr>
              <a:t>https://</a:t>
            </a:r>
            <a:r>
              <a:rPr lang="cs-CZ" sz="1000" dirty="0" smtClean="0">
                <a:hlinkClick r:id="rId6"/>
              </a:rPr>
              <a:t>cs.wikipedia.org/wiki/Soubor:Tomato_leaf_stomate_cropped_and_scaled.jpg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15.5.2013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https://</a:t>
            </a:r>
            <a:r>
              <a:rPr lang="cs-CZ" sz="1000" dirty="0" smtClean="0">
                <a:hlinkClick r:id="rId7"/>
              </a:rPr>
              <a:t>cs.wikipedia.org/wiki/Soubor:Ulistnienie.svg</a:t>
            </a:r>
            <a:endParaRPr lang="cs-CZ" sz="1000" dirty="0" smtClean="0"/>
          </a:p>
          <a:p>
            <a:r>
              <a:rPr lang="cs-CZ" sz="1000" dirty="0" smtClean="0"/>
              <a:t>Obr. 7: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15.5.2013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8"/>
              </a:rPr>
              <a:t>https://</a:t>
            </a:r>
            <a:r>
              <a:rPr lang="cs-CZ" sz="900" dirty="0" smtClean="0">
                <a:hlinkClick r:id="rId8"/>
              </a:rPr>
              <a:t>commons.wikimedia.org/wiki/File:Aesculus-hippocastanum-sectorial-chimera.JPG?uselang=cs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423770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14436</TotalTime>
  <Words>209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List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</dc:title>
  <dc:creator>LukášD</dc:creator>
  <cp:lastModifiedBy>LukášD</cp:lastModifiedBy>
  <cp:revision>6</cp:revision>
  <dcterms:created xsi:type="dcterms:W3CDTF">2013-06-02T19:39:36Z</dcterms:created>
  <dcterms:modified xsi:type="dcterms:W3CDTF">2013-05-15T18:10:22Z</dcterms:modified>
</cp:coreProperties>
</file>