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57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50" d="100"/>
          <a:sy n="50" d="100"/>
        </p:scale>
        <p:origin x="-1272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471849-4648-4764-956B-ACCBAF32D56D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95913B-A0C6-4248-8426-D1E432784A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478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33D6327-EB8C-485D-9D5F-F954AE5595CB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A5734AD-5A3A-4E90-8658-88D6DA4F0F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4968550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VY_32_INOVACE_04_PŘÍRODOVĚDA-Třídění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živých organismů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Třídění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</a:t>
                      </a:r>
                      <a:r>
                        <a:rPr kumimoji="0" lang="cs-CZ" sz="1800" kern="1200" baseline="0" smtClean="0">
                          <a:effectLst/>
                        </a:rPr>
                        <a:t>živých organismů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se seznamují s tříděním živočichů formou názorné prezentace, která je pro ně zajímavá a přitažlivá.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5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16024" y="2205038"/>
            <a:ext cx="7772400" cy="1470025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/>
              <a:t>Třídění živých organismů</a:t>
            </a:r>
            <a:endParaRPr lang="cs-CZ" sz="7200" b="1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479186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Vznik planety – během ochlazování vznikala atmosféra.</a:t>
            </a:r>
          </a:p>
          <a:p>
            <a:pPr marL="571500" indent="-571500">
              <a:buFont typeface="Wingdings" pitchFamily="2" charset="2"/>
              <a:buChar char="Ø"/>
            </a:pP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72816"/>
            <a:ext cx="8388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Déšť naplnil moře a v nich vznikl život.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042826"/>
            <a:ext cx="84969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Vznikla nová struktura – </a:t>
            </a:r>
            <a:r>
              <a:rPr lang="cs-CZ" sz="3600" b="1" dirty="0" smtClean="0"/>
              <a:t>živá buňka </a:t>
            </a:r>
            <a:r>
              <a:rPr lang="cs-CZ" sz="3600" dirty="0" smtClean="0"/>
              <a:t>– přijímá potravu a tvoří své vlastní kopie.</a:t>
            </a:r>
          </a:p>
          <a:p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964975"/>
            <a:ext cx="83529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Za miliony let se tyto buňky postupně vyvinuly v rostliny a živočichy.</a:t>
            </a:r>
            <a:endParaRPr lang="cs-CZ" sz="3600" dirty="0"/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80156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60648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3600" dirty="0" smtClean="0"/>
              <a:t>Na Zemi žije dnes okolo 1 300 000 druhů živočichů.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1628800"/>
            <a:ext cx="81372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3600" dirty="0" smtClean="0"/>
              <a:t>Druhy živých organizmů, které  mají určité společné znaky,  třídíme do 4 skupin.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836712" y="3291532"/>
            <a:ext cx="9540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1.Bakterie a sinice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3636912" y="4161274"/>
            <a:ext cx="10116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2.Houby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2268760" y="4941168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3.Rostliny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124744" y="5770175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4.Živočichové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688" y="639888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55086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1.Bakterie a sinice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026" name="Picture 2" descr="C:\Program Files (x86)\Panasonic\elite Panaboard\elite Panaboard software\Gallery\Education\Zoology\B_a_o_PR_23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68" y="1124744"/>
            <a:ext cx="8113464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2270245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2.Houby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2050" name="Picture 2" descr="C:\Program Files (x86)\Panasonic\elite Panaboard\elite Panaboard software\Gallery\Plants\1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417646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Panasonic\elite Panaboard\elite Panaboard software\Gallery\Plants\2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836712"/>
            <a:ext cx="420280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Panasonic\elite Panaboard\elite Panaboard software\Gallery\Plants\63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52502"/>
            <a:ext cx="4614241" cy="284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426490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3.Rostliny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3079" name="Picture 7" descr="C:\Program Files (x86)\Panasonic\elite Panaboard\elite Panaboard software\Gallery\Plants\0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348880"/>
            <a:ext cx="4352925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Program Files (x86)\Panasonic\elite Panaboard\elite Panaboard software\Gallery\Plants\5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00" y="764704"/>
            <a:ext cx="3162300" cy="398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Program Files (x86)\Panasonic\elite Panaboard\elite Panaboard software\Gallery\Plants\p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342"/>
            <a:ext cx="2365375" cy="359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Program Files (x86)\Panasonic\elite Panaboard\elite Panaboard software\Gallery\Plants\p1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64904"/>
            <a:ext cx="3225800" cy="359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5609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4.Živočichové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3" name="Picture 2" descr="C:\Program Files (x86)\Panasonic\elite Panaboard\elite Panaboard software\Gallery\Animals\Animals-General\an1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909501"/>
            <a:ext cx="3178238" cy="287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Program Files (x86)\Panasonic\elite Panaboard\elite Panaboard software\Gallery\Animals\Animals-General\an2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12776"/>
            <a:ext cx="3600450" cy="209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Program Files (x86)\Panasonic\elite Panaboard\elite Panaboard software\Gallery\Animals\Fish\1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31369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Program Files (x86)\Panasonic\elite Panaboard\elite Panaboard software\Gallery\Animals\Birds\123 Titmouse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88259"/>
            <a:ext cx="20732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Program Files (x86)\Panasonic\elite Panaboard\elite Panaboard software\Gallery\Animals\Invertebrates, reptiles, amphibians and insects\001 ant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6" y="3951364"/>
            <a:ext cx="2723828" cy="2412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89930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944251"/>
            <a:ext cx="4976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6" name="TextovéPole 5"/>
          <p:cNvSpPr txBox="1"/>
          <p:nvPr/>
        </p:nvSpPr>
        <p:spPr>
          <a:xfrm>
            <a:off x="354531" y="476672"/>
            <a:ext cx="85741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 – Brian </a:t>
            </a:r>
            <a:r>
              <a:rPr lang="cs-CZ" sz="2400" dirty="0" err="1" smtClean="0"/>
              <a:t>Wiliams</a:t>
            </a:r>
            <a:r>
              <a:rPr lang="cs-CZ" sz="2400" dirty="0" smtClean="0"/>
              <a:t> : </a:t>
            </a:r>
            <a:r>
              <a:rPr lang="cs-CZ" sz="2400" dirty="0" err="1" smtClean="0"/>
              <a:t>Encyklopedia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r>
              <a:rPr lang="cs-CZ" sz="2400" dirty="0" smtClean="0"/>
              <a:t> and </a:t>
            </a:r>
            <a:r>
              <a:rPr lang="cs-CZ" sz="2400" dirty="0" err="1" smtClean="0"/>
              <a:t>answers,v</a:t>
            </a:r>
            <a:r>
              <a:rPr lang="cs-CZ" sz="2400" dirty="0" smtClean="0"/>
              <a:t> češtině vydalo nakladatelství Václav Svojtka jako Školní encyklopedie – Otázky a </a:t>
            </a:r>
            <a:r>
              <a:rPr lang="cs-CZ" sz="2400" dirty="0" err="1" smtClean="0"/>
              <a:t>odpovědi,v</a:t>
            </a:r>
            <a:r>
              <a:rPr lang="cs-CZ" sz="2400" dirty="0" smtClean="0"/>
              <a:t> Praze, první vydání v roce 1998</a:t>
            </a:r>
          </a:p>
          <a:p>
            <a:r>
              <a:rPr lang="cs-CZ" sz="2400" dirty="0" smtClean="0"/>
              <a:t>Obrázky: </a:t>
            </a:r>
            <a:r>
              <a:rPr lang="cs-CZ" sz="2400" dirty="0" err="1" smtClean="0"/>
              <a:t>Panaboard</a:t>
            </a:r>
            <a:r>
              <a:rPr lang="cs-CZ" sz="2400" dirty="0"/>
              <a:t> </a:t>
            </a:r>
            <a:r>
              <a:rPr lang="cs-CZ" sz="2400" dirty="0" err="1" smtClean="0"/>
              <a:t>Gallery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087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42</TotalTime>
  <Words>184</Words>
  <Application>Microsoft Office PowerPoint</Application>
  <PresentationFormat>Předvádění na obrazovce (4:3)</PresentationFormat>
  <Paragraphs>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Třídění živých organismů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9</cp:revision>
  <dcterms:created xsi:type="dcterms:W3CDTF">2012-02-20T18:39:06Z</dcterms:created>
  <dcterms:modified xsi:type="dcterms:W3CDTF">2012-02-24T14:29:21Z</dcterms:modified>
</cp:coreProperties>
</file>