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92546-8F5A-479E-AAE1-486C7EFC5E82}" type="datetimeFigureOut">
              <a:rPr lang="cs-CZ" smtClean="0"/>
              <a:pPr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F0229-FFED-490D-BEA5-64F9122CE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92546-8F5A-479E-AAE1-486C7EFC5E82}" type="datetimeFigureOut">
              <a:rPr lang="cs-CZ" smtClean="0"/>
              <a:pPr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F0229-FFED-490D-BEA5-64F9122CE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92546-8F5A-479E-AAE1-486C7EFC5E82}" type="datetimeFigureOut">
              <a:rPr lang="cs-CZ" smtClean="0"/>
              <a:pPr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F0229-FFED-490D-BEA5-64F9122CE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92546-8F5A-479E-AAE1-486C7EFC5E82}" type="datetimeFigureOut">
              <a:rPr lang="cs-CZ" smtClean="0"/>
              <a:pPr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F0229-FFED-490D-BEA5-64F9122CE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92546-8F5A-479E-AAE1-486C7EFC5E82}" type="datetimeFigureOut">
              <a:rPr lang="cs-CZ" smtClean="0"/>
              <a:pPr/>
              <a:t>12.9.2011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F0229-FFED-490D-BEA5-64F9122CE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92546-8F5A-479E-AAE1-486C7EFC5E82}" type="datetimeFigureOut">
              <a:rPr lang="cs-CZ" smtClean="0"/>
              <a:pPr/>
              <a:t>12.9.2011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F0229-FFED-490D-BEA5-64F9122CE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92546-8F5A-479E-AAE1-486C7EFC5E82}" type="datetimeFigureOut">
              <a:rPr lang="cs-CZ" smtClean="0"/>
              <a:pPr/>
              <a:t>12.9.2011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F0229-FFED-490D-BEA5-64F9122CE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92546-8F5A-479E-AAE1-486C7EFC5E82}" type="datetimeFigureOut">
              <a:rPr lang="cs-CZ" smtClean="0"/>
              <a:pPr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F0229-FFED-490D-BEA5-64F9122CE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92546-8F5A-479E-AAE1-486C7EFC5E82}" type="datetimeFigureOut">
              <a:rPr lang="cs-CZ" smtClean="0"/>
              <a:pPr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F0229-FFED-490D-BEA5-64F9122CE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92546-8F5A-479E-AAE1-486C7EFC5E82}" type="datetimeFigureOut">
              <a:rPr lang="cs-CZ" smtClean="0"/>
              <a:pPr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F0229-FFED-490D-BEA5-64F9122CE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92546-8F5A-479E-AAE1-486C7EFC5E82}" type="datetimeFigureOut">
              <a:rPr lang="cs-CZ" smtClean="0"/>
              <a:pPr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F0229-FFED-490D-BEA5-64F9122CE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592546-8F5A-479E-AAE1-486C7EFC5E82}" type="datetimeFigureOut">
              <a:rPr lang="cs-CZ" smtClean="0"/>
              <a:pPr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1F0229-FFED-490D-BEA5-64F9122CE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1&amp;iact=hc&amp;vpx=141&amp;vpy=93&amp;dur=842&amp;hovh=194&amp;hovw=259&amp;tx=185&amp;ty=84&amp;sqi=2&amp;page=1&amp;ndsp=16&amp;ved=1t:429,r:0,s:0" TargetMode="External"/><Relationship Id="rId2" Type="http://schemas.openxmlformats.org/officeDocument/2006/relationships/hyperlink" Target="1&amp;itbs=1&amp;iact=hc&amp;vpx=980&amp;vpy=129&amp;dur=1350&amp;hovh=194&amp;hovw=259&amp;tx=142&amp;ty=106&amp;sqi=2&amp;page=1&amp;ndsp=15&amp;ved=1t:429,r:4,s:0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1&amp;ndsp=15&amp;ved=1t:429,r:1,s:0&amp;tx=105&amp;ty=84" TargetMode="External"/><Relationship Id="rId4" Type="http://schemas.openxmlformats.org/officeDocument/2006/relationships/hyperlink" Target="&amp;tbm=isch&amp;um=1&amp;itbs=1&amp;iact=rc&amp;dur=802&amp;sqi=2&amp;page=1&amp;ndsp=16&amp;ved=1t:429,r:6,s:0&amp;tx=125&amp;ty=97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sqi=2&amp;page=1&amp;ndsp=21&amp;ved=1t:429,r:2,s:0" TargetMode="External"/><Relationship Id="rId2" Type="http://schemas.openxmlformats.org/officeDocument/2006/relationships/hyperlink" Target="http://www.rekreace.jannemec.com/tips/15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&amp;ndsp=15&amp;ved=1t:429,r:10,s:0&amp;tx=121&amp;ty=72" TargetMode="External"/><Relationship Id="rId5" Type="http://schemas.openxmlformats.org/officeDocument/2006/relationships/hyperlink" Target="&amp;iact=hc&amp;vpx=401&amp;vpy=136&amp;dur=109&amp;hovh=133&amp;hovw=215&amp;tx=85&amp;ty=69&amp;sqi=2&amp;page=1&amp;ndsp=15&amp;ved=1t:429,r:1,s:0" TargetMode="External"/><Relationship Id="rId4" Type="http://schemas.openxmlformats.org/officeDocument/2006/relationships/hyperlink" Target="139&amp;vpy=297&amp;dur=347&amp;hovh=195&amp;hovw=259&amp;tx=177&amp;ty=58&amp;sqi=2&amp;page=1&amp;ndsp=17&amp;ved=1t:429,r:6,s: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1428728" y="1357298"/>
            <a:ext cx="70009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/>
          </a:p>
        </p:txBody>
      </p:sp>
      <p:pic>
        <p:nvPicPr>
          <p:cNvPr id="3" name="Picture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58112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251520" y="1196752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Mgr. Helena Špinarová</a:t>
            </a:r>
            <a:br>
              <a:rPr lang="cs-CZ" sz="2800" dirty="0" smtClean="0"/>
            </a:br>
            <a:r>
              <a:rPr lang="cs-CZ" sz="2800" dirty="0" smtClean="0"/>
              <a:t>Název: </a:t>
            </a:r>
            <a:r>
              <a:rPr lang="cs-CZ" sz="2800" dirty="0"/>
              <a:t>VY_52_INOVACE_20 SPOLEČENSTVA - Živočichové</a:t>
            </a:r>
          </a:p>
          <a:p>
            <a:r>
              <a:rPr lang="cs-CZ" sz="2800" dirty="0" smtClean="0"/>
              <a:t>Téma</a:t>
            </a:r>
            <a:r>
              <a:rPr lang="cs-CZ" sz="2800" dirty="0" smtClean="0"/>
              <a:t>: </a:t>
            </a:r>
            <a:r>
              <a:rPr lang="cs-CZ" sz="2800" dirty="0" smtClean="0"/>
              <a:t>Člověk a jeho svět – Prvouka</a:t>
            </a:r>
          </a:p>
          <a:p>
            <a:r>
              <a:rPr lang="cs-CZ" sz="2800" dirty="0" smtClean="0"/>
              <a:t>Číslo </a:t>
            </a:r>
            <a:r>
              <a:rPr lang="cs-CZ" sz="2800" dirty="0" smtClean="0"/>
              <a:t>projektu: CZ.1.07/1.4.00/21.0305</a:t>
            </a:r>
            <a:endParaRPr lang="cs-CZ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Pojmenuj živočichy na obrázcích, poté je zařaď ke správnému společenstvu. (Nespouštěj při tom prezentaci!) </a:t>
            </a:r>
          </a:p>
          <a:p>
            <a:pPr>
              <a:buNone/>
            </a:pPr>
            <a:r>
              <a:rPr lang="cs-CZ" sz="1400" dirty="0" smtClean="0"/>
              <a:t>Povídej, co všechno o těchto zvířatech víš.</a:t>
            </a:r>
            <a:endParaRPr lang="cs-CZ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4000504"/>
            <a:ext cx="3286148" cy="24646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4" y="1428736"/>
            <a:ext cx="3309961" cy="24824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3" y="0"/>
            <a:ext cx="1523978" cy="1142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28794" y="0"/>
            <a:ext cx="1523979" cy="1142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00430" y="0"/>
            <a:ext cx="1523978" cy="1142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43504" y="0"/>
            <a:ext cx="1714476" cy="1142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071670" y="4000504"/>
            <a:ext cx="3431039" cy="251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71472" y="4572008"/>
            <a:ext cx="1214446" cy="15180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000892" y="0"/>
            <a:ext cx="1500187" cy="1127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3071802" y="2643182"/>
            <a:ext cx="1638303" cy="1017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14348" y="2714620"/>
            <a:ext cx="1678773" cy="11191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643042" y="1285860"/>
            <a:ext cx="1785928" cy="1190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endParaRPr lang="cs-CZ" sz="1000" dirty="0"/>
          </a:p>
          <a:p>
            <a:pPr algn="ctr">
              <a:buNone/>
            </a:pPr>
            <a:r>
              <a:rPr lang="cs-CZ" sz="1000" b="1" dirty="0" smtClean="0"/>
              <a:t>Obrázky použity z:</a:t>
            </a:r>
            <a:endParaRPr lang="cs-CZ" sz="1000" b="1" dirty="0"/>
          </a:p>
          <a:p>
            <a:r>
              <a:rPr lang="cs-CZ" sz="1000" dirty="0" smtClean="0"/>
              <a:t>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hotelhappystar.cz</a:t>
            </a:r>
            <a:r>
              <a:rPr lang="cs-CZ" sz="1000" dirty="0" smtClean="0"/>
              <a:t>/data/skokan-zeleny-v-lomu-v-</a:t>
            </a:r>
            <a:r>
              <a:rPr lang="cs-CZ" sz="1000" dirty="0" err="1" smtClean="0"/>
              <a:t>masovicich.jpg</a:t>
            </a:r>
            <a:r>
              <a:rPr lang="cs-CZ" sz="1000" dirty="0" smtClean="0"/>
              <a:t>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hotelhappystar.cz</a:t>
            </a:r>
            <a:r>
              <a:rPr lang="cs-CZ" sz="1000" dirty="0" smtClean="0"/>
              <a:t>/</a:t>
            </a:r>
            <a:r>
              <a:rPr lang="cs-CZ" sz="1000" dirty="0" err="1" smtClean="0"/>
              <a:t>okoli</a:t>
            </a:r>
            <a:r>
              <a:rPr lang="cs-CZ" sz="1000" dirty="0" smtClean="0"/>
              <a:t>-hotelu/</a:t>
            </a:r>
            <a:r>
              <a:rPr lang="cs-CZ" sz="1000" dirty="0" err="1" smtClean="0"/>
              <a:t>podyji</a:t>
            </a:r>
            <a:r>
              <a:rPr lang="cs-CZ" sz="1000" dirty="0" smtClean="0"/>
              <a:t>/&amp;</a:t>
            </a:r>
            <a:r>
              <a:rPr lang="cs-CZ" sz="1000" dirty="0" err="1" smtClean="0"/>
              <a:t>usg</a:t>
            </a:r>
            <a:r>
              <a:rPr lang="cs-CZ" sz="1000" dirty="0" smtClean="0"/>
              <a:t>=__KW2TLqs5rn6sQN0z74k79_V14-o=&amp;h=612&amp;w=816&amp;</a:t>
            </a:r>
            <a:r>
              <a:rPr lang="cs-CZ" sz="1000" dirty="0" err="1" smtClean="0"/>
              <a:t>sz</a:t>
            </a:r>
            <a:r>
              <a:rPr lang="cs-CZ" sz="1000" dirty="0" smtClean="0"/>
              <a:t>=137&amp;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&amp;start=0&amp;zoom=1&amp;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=3Nx1Rke_0u89yM:&amp;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=149&amp;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=202&amp;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=vK7bTaCuK4fXtAbbot3GDg&amp;</a:t>
            </a:r>
            <a:r>
              <a:rPr lang="cs-CZ" sz="1000" dirty="0" err="1" smtClean="0"/>
              <a:t>prev</a:t>
            </a:r>
            <a:r>
              <a:rPr lang="cs-CZ" sz="1000" dirty="0" smtClean="0"/>
              <a:t>=/</a:t>
            </a:r>
            <a:r>
              <a:rPr lang="cs-CZ" sz="1000" dirty="0" err="1" smtClean="0"/>
              <a:t>search</a:t>
            </a:r>
            <a:r>
              <a:rPr lang="cs-CZ" sz="1000" dirty="0" smtClean="0"/>
              <a:t>%3Fq%3Dskokan%2Bzelen%25C3%25BD%26um%3D1%26hl%3Dcs%26noj%3D1%26biw%3D1280%26bih%3D657%26tbm%3Disch&amp;um=</a:t>
            </a:r>
            <a:r>
              <a:rPr lang="cs-CZ" sz="1000" dirty="0" smtClean="0">
                <a:hlinkClick r:id="rId2"/>
              </a:rPr>
              <a:t>1&amp;</a:t>
            </a:r>
            <a:r>
              <a:rPr lang="cs-CZ" sz="1000" dirty="0" err="1" smtClean="0">
                <a:hlinkClick r:id="rId2"/>
              </a:rPr>
              <a:t>itbs</a:t>
            </a:r>
            <a:r>
              <a:rPr lang="cs-CZ" sz="1000" dirty="0" smtClean="0">
                <a:hlinkClick r:id="rId2"/>
              </a:rPr>
              <a:t>=1&amp;</a:t>
            </a:r>
            <a:r>
              <a:rPr lang="cs-CZ" sz="1000" dirty="0" err="1" smtClean="0">
                <a:hlinkClick r:id="rId2"/>
              </a:rPr>
              <a:t>iact</a:t>
            </a:r>
            <a:r>
              <a:rPr lang="cs-CZ" sz="1000" dirty="0" smtClean="0">
                <a:hlinkClick r:id="rId2"/>
              </a:rPr>
              <a:t>=</a:t>
            </a:r>
            <a:r>
              <a:rPr lang="cs-CZ" sz="1000" dirty="0" err="1" smtClean="0">
                <a:hlinkClick r:id="rId2"/>
              </a:rPr>
              <a:t>hc</a:t>
            </a:r>
            <a:r>
              <a:rPr lang="cs-CZ" sz="1000" dirty="0" smtClean="0">
                <a:hlinkClick r:id="rId2"/>
              </a:rPr>
              <a:t>&amp;</a:t>
            </a:r>
            <a:r>
              <a:rPr lang="cs-CZ" sz="1000" dirty="0" err="1" smtClean="0">
                <a:hlinkClick r:id="rId2"/>
              </a:rPr>
              <a:t>vpx</a:t>
            </a:r>
            <a:r>
              <a:rPr lang="cs-CZ" sz="1000" dirty="0" smtClean="0">
                <a:hlinkClick r:id="rId2"/>
              </a:rPr>
              <a:t>=980&amp;</a:t>
            </a:r>
            <a:r>
              <a:rPr lang="cs-CZ" sz="1000" dirty="0" err="1" smtClean="0">
                <a:hlinkClick r:id="rId2"/>
              </a:rPr>
              <a:t>vpy</a:t>
            </a:r>
            <a:r>
              <a:rPr lang="cs-CZ" sz="1000" dirty="0" smtClean="0">
                <a:hlinkClick r:id="rId2"/>
              </a:rPr>
              <a:t>=129&amp;dur=1350&amp;</a:t>
            </a:r>
            <a:r>
              <a:rPr lang="cs-CZ" sz="1000" dirty="0" err="1" smtClean="0">
                <a:hlinkClick r:id="rId2"/>
              </a:rPr>
              <a:t>hovh</a:t>
            </a:r>
            <a:r>
              <a:rPr lang="cs-CZ" sz="1000" dirty="0" smtClean="0">
                <a:hlinkClick r:id="rId2"/>
              </a:rPr>
              <a:t>=194&amp;</a:t>
            </a:r>
            <a:r>
              <a:rPr lang="cs-CZ" sz="1000" dirty="0" err="1" smtClean="0">
                <a:hlinkClick r:id="rId2"/>
              </a:rPr>
              <a:t>hovw</a:t>
            </a:r>
            <a:r>
              <a:rPr lang="cs-CZ" sz="1000" dirty="0" smtClean="0">
                <a:hlinkClick r:id="rId2"/>
              </a:rPr>
              <a:t>=259&amp;</a:t>
            </a:r>
            <a:r>
              <a:rPr lang="cs-CZ" sz="1000" dirty="0" err="1" smtClean="0">
                <a:hlinkClick r:id="rId2"/>
              </a:rPr>
              <a:t>tx</a:t>
            </a:r>
            <a:r>
              <a:rPr lang="cs-CZ" sz="1000" dirty="0" smtClean="0">
                <a:hlinkClick r:id="rId2"/>
              </a:rPr>
              <a:t>=142&amp;ty=106&amp;</a:t>
            </a:r>
            <a:r>
              <a:rPr lang="cs-CZ" sz="1000" dirty="0" err="1" smtClean="0">
                <a:hlinkClick r:id="rId2"/>
              </a:rPr>
              <a:t>sqi</a:t>
            </a:r>
            <a:r>
              <a:rPr lang="cs-CZ" sz="1000" dirty="0" smtClean="0">
                <a:hlinkClick r:id="rId2"/>
              </a:rPr>
              <a:t>=2&amp;</a:t>
            </a:r>
            <a:r>
              <a:rPr lang="cs-CZ" sz="1000" dirty="0" err="1" smtClean="0">
                <a:hlinkClick r:id="rId2"/>
              </a:rPr>
              <a:t>page</a:t>
            </a:r>
            <a:r>
              <a:rPr lang="cs-CZ" sz="1000" dirty="0" smtClean="0">
                <a:hlinkClick r:id="rId2"/>
              </a:rPr>
              <a:t>=1&amp;</a:t>
            </a:r>
            <a:r>
              <a:rPr lang="cs-CZ" sz="1000" dirty="0" err="1" smtClean="0">
                <a:hlinkClick r:id="rId2"/>
              </a:rPr>
              <a:t>ndsp</a:t>
            </a:r>
            <a:r>
              <a:rPr lang="cs-CZ" sz="1000" dirty="0" smtClean="0">
                <a:hlinkClick r:id="rId2"/>
              </a:rPr>
              <a:t>=15&amp;</a:t>
            </a:r>
            <a:r>
              <a:rPr lang="cs-CZ" sz="1000" dirty="0" err="1" smtClean="0">
                <a:hlinkClick r:id="rId2"/>
              </a:rPr>
              <a:t>ved</a:t>
            </a:r>
            <a:r>
              <a:rPr lang="cs-CZ" sz="1000" dirty="0" smtClean="0">
                <a:hlinkClick r:id="rId2"/>
              </a:rPr>
              <a:t>=1t:429,r:4,s:0</a:t>
            </a:r>
            <a:endParaRPr lang="cs-CZ" sz="1000" dirty="0" smtClean="0"/>
          </a:p>
          <a:p>
            <a:endParaRPr lang="cs-CZ" sz="1000" dirty="0"/>
          </a:p>
          <a:p>
            <a:r>
              <a:rPr lang="cs-CZ" sz="1000" dirty="0" smtClean="0"/>
              <a:t>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naturfoto.cz</a:t>
            </a:r>
            <a:r>
              <a:rPr lang="cs-CZ" sz="1000" dirty="0" smtClean="0"/>
              <a:t>/fotografie/</a:t>
            </a:r>
            <a:r>
              <a:rPr lang="cs-CZ" sz="1000" dirty="0" err="1" smtClean="0"/>
              <a:t>krasensky</a:t>
            </a:r>
            <a:r>
              <a:rPr lang="cs-CZ" sz="1000" dirty="0" smtClean="0"/>
              <a:t>/</a:t>
            </a:r>
            <a:r>
              <a:rPr lang="cs-CZ" sz="1000" dirty="0" err="1" smtClean="0"/>
              <a:t>vazka</a:t>
            </a:r>
            <a:r>
              <a:rPr lang="cs-CZ" sz="1000" dirty="0" smtClean="0"/>
              <a:t>-</a:t>
            </a:r>
            <a:r>
              <a:rPr lang="cs-CZ" sz="1000" dirty="0" err="1" smtClean="0"/>
              <a:t>tmava</a:t>
            </a:r>
            <a:r>
              <a:rPr lang="cs-CZ" sz="1000" dirty="0" smtClean="0"/>
              <a:t>-CRW_1522.jpg&amp;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naturfoto.cz</a:t>
            </a:r>
            <a:r>
              <a:rPr lang="cs-CZ" sz="1000" dirty="0" smtClean="0"/>
              <a:t>/</a:t>
            </a:r>
            <a:r>
              <a:rPr lang="cs-CZ" sz="1000" dirty="0" err="1" smtClean="0"/>
              <a:t>vazka</a:t>
            </a:r>
            <a:r>
              <a:rPr lang="cs-CZ" sz="1000" dirty="0" smtClean="0"/>
              <a:t>-</a:t>
            </a:r>
            <a:r>
              <a:rPr lang="cs-CZ" sz="1000" dirty="0" err="1" smtClean="0"/>
              <a:t>tmava</a:t>
            </a:r>
            <a:r>
              <a:rPr lang="cs-CZ" sz="1000" dirty="0" smtClean="0"/>
              <a:t>-fotografie-3609.html&amp;</a:t>
            </a:r>
            <a:r>
              <a:rPr lang="cs-CZ" sz="1000" dirty="0" err="1" smtClean="0"/>
              <a:t>usg</a:t>
            </a:r>
            <a:r>
              <a:rPr lang="cs-CZ" sz="1000" dirty="0" smtClean="0"/>
              <a:t>=__DJ5R2V3SRCx164QXv6VqkN44Vio=&amp;h=450&amp;w=600&amp;</a:t>
            </a:r>
            <a:r>
              <a:rPr lang="cs-CZ" sz="1000" dirty="0" err="1" smtClean="0"/>
              <a:t>sz</a:t>
            </a:r>
            <a:r>
              <a:rPr lang="cs-CZ" sz="1000" dirty="0" smtClean="0"/>
              <a:t>=81&amp;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&amp;start=0&amp;zoom=1&amp;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=m6Txiz7VAWVUnM:&amp;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=149&amp;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=204&amp;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</a:t>
            </a:r>
            <a:r>
              <a:rPr lang="cs-CZ" sz="1000" dirty="0" err="1" smtClean="0"/>
              <a:t>Eq</a:t>
            </a:r>
            <a:r>
              <a:rPr lang="cs-CZ" sz="1000" dirty="0" smtClean="0"/>
              <a:t>_bTa37CcrIsgbHvfjlDg&amp;</a:t>
            </a:r>
            <a:r>
              <a:rPr lang="cs-CZ" sz="1000" dirty="0" err="1" smtClean="0"/>
              <a:t>prev</a:t>
            </a:r>
            <a:r>
              <a:rPr lang="cs-CZ" sz="1000" dirty="0" smtClean="0"/>
              <a:t>=/</a:t>
            </a:r>
            <a:r>
              <a:rPr lang="cs-CZ" sz="1000" dirty="0" err="1" smtClean="0"/>
              <a:t>search</a:t>
            </a:r>
            <a:r>
              <a:rPr lang="cs-CZ" sz="1000" dirty="0" smtClean="0"/>
              <a:t>%3Fq%3Dv%25C3%25A1%25C5%25BEka%26um%3D1%26hl%3Dcs%26noj%3D1%26biw%3D1280%26bih%3D657%26tbm%3Disch&amp;um=1&amp;</a:t>
            </a:r>
            <a:r>
              <a:rPr lang="cs-CZ" sz="1000" dirty="0" err="1" smtClean="0"/>
              <a:t>itbs</a:t>
            </a:r>
            <a:r>
              <a:rPr lang="cs-CZ" sz="1000" dirty="0" smtClean="0"/>
              <a:t>=</a:t>
            </a:r>
            <a:r>
              <a:rPr lang="cs-CZ" sz="1000" dirty="0" smtClean="0">
                <a:hlinkClick r:id="rId3"/>
              </a:rPr>
              <a:t>1&amp;</a:t>
            </a:r>
            <a:r>
              <a:rPr lang="cs-CZ" sz="1000" dirty="0" err="1" smtClean="0">
                <a:hlinkClick r:id="rId3"/>
              </a:rPr>
              <a:t>iact</a:t>
            </a:r>
            <a:r>
              <a:rPr lang="cs-CZ" sz="1000" dirty="0" smtClean="0">
                <a:hlinkClick r:id="rId3"/>
              </a:rPr>
              <a:t>=</a:t>
            </a:r>
            <a:r>
              <a:rPr lang="cs-CZ" sz="1000" dirty="0" err="1" smtClean="0">
                <a:hlinkClick r:id="rId3"/>
              </a:rPr>
              <a:t>hc</a:t>
            </a:r>
            <a:r>
              <a:rPr lang="cs-CZ" sz="1000" dirty="0" smtClean="0">
                <a:hlinkClick r:id="rId3"/>
              </a:rPr>
              <a:t>&amp;</a:t>
            </a:r>
            <a:r>
              <a:rPr lang="cs-CZ" sz="1000" dirty="0" err="1" smtClean="0">
                <a:hlinkClick r:id="rId3"/>
              </a:rPr>
              <a:t>vpx</a:t>
            </a:r>
            <a:r>
              <a:rPr lang="cs-CZ" sz="1000" dirty="0" smtClean="0">
                <a:hlinkClick r:id="rId3"/>
              </a:rPr>
              <a:t>=141&amp;</a:t>
            </a:r>
            <a:r>
              <a:rPr lang="cs-CZ" sz="1000" dirty="0" err="1" smtClean="0">
                <a:hlinkClick r:id="rId3"/>
              </a:rPr>
              <a:t>vpy</a:t>
            </a:r>
            <a:r>
              <a:rPr lang="cs-CZ" sz="1000" dirty="0" smtClean="0">
                <a:hlinkClick r:id="rId3"/>
              </a:rPr>
              <a:t>=93&amp;dur=842&amp;</a:t>
            </a:r>
            <a:r>
              <a:rPr lang="cs-CZ" sz="1000" dirty="0" err="1" smtClean="0">
                <a:hlinkClick r:id="rId3"/>
              </a:rPr>
              <a:t>hovh</a:t>
            </a:r>
            <a:r>
              <a:rPr lang="cs-CZ" sz="1000" dirty="0" smtClean="0">
                <a:hlinkClick r:id="rId3"/>
              </a:rPr>
              <a:t>=194&amp;</a:t>
            </a:r>
            <a:r>
              <a:rPr lang="cs-CZ" sz="1000" dirty="0" err="1" smtClean="0">
                <a:hlinkClick r:id="rId3"/>
              </a:rPr>
              <a:t>hovw</a:t>
            </a:r>
            <a:r>
              <a:rPr lang="cs-CZ" sz="1000" dirty="0" smtClean="0">
                <a:hlinkClick r:id="rId3"/>
              </a:rPr>
              <a:t>=259&amp;</a:t>
            </a:r>
            <a:r>
              <a:rPr lang="cs-CZ" sz="1000" dirty="0" err="1" smtClean="0">
                <a:hlinkClick r:id="rId3"/>
              </a:rPr>
              <a:t>tx</a:t>
            </a:r>
            <a:r>
              <a:rPr lang="cs-CZ" sz="1000" dirty="0" smtClean="0">
                <a:hlinkClick r:id="rId3"/>
              </a:rPr>
              <a:t>=185&amp;ty=84&amp;</a:t>
            </a:r>
            <a:r>
              <a:rPr lang="cs-CZ" sz="1000" dirty="0" err="1" smtClean="0">
                <a:hlinkClick r:id="rId3"/>
              </a:rPr>
              <a:t>sqi</a:t>
            </a:r>
            <a:r>
              <a:rPr lang="cs-CZ" sz="1000" dirty="0" smtClean="0">
                <a:hlinkClick r:id="rId3"/>
              </a:rPr>
              <a:t>=2&amp;</a:t>
            </a:r>
            <a:r>
              <a:rPr lang="cs-CZ" sz="1000" dirty="0" err="1" smtClean="0">
                <a:hlinkClick r:id="rId3"/>
              </a:rPr>
              <a:t>page</a:t>
            </a:r>
            <a:r>
              <a:rPr lang="cs-CZ" sz="1000" dirty="0" smtClean="0">
                <a:hlinkClick r:id="rId3"/>
              </a:rPr>
              <a:t>=1&amp;</a:t>
            </a:r>
            <a:r>
              <a:rPr lang="cs-CZ" sz="1000" dirty="0" err="1" smtClean="0">
                <a:hlinkClick r:id="rId3"/>
              </a:rPr>
              <a:t>ndsp</a:t>
            </a:r>
            <a:r>
              <a:rPr lang="cs-CZ" sz="1000" dirty="0" smtClean="0">
                <a:hlinkClick r:id="rId3"/>
              </a:rPr>
              <a:t>=16&amp;</a:t>
            </a:r>
            <a:r>
              <a:rPr lang="cs-CZ" sz="1000" dirty="0" err="1" smtClean="0">
                <a:hlinkClick r:id="rId3"/>
              </a:rPr>
              <a:t>ved</a:t>
            </a:r>
            <a:r>
              <a:rPr lang="cs-CZ" sz="1000" dirty="0" smtClean="0">
                <a:hlinkClick r:id="rId3"/>
              </a:rPr>
              <a:t>=1t:429,r:0,s:0</a:t>
            </a:r>
            <a:endParaRPr lang="cs-CZ" sz="1000" dirty="0" smtClean="0"/>
          </a:p>
          <a:p>
            <a:endParaRPr lang="cs-CZ" sz="1000" dirty="0" smtClean="0"/>
          </a:p>
          <a:p>
            <a:r>
              <a:rPr lang="cs-CZ" sz="1000" dirty="0" smtClean="0"/>
              <a:t>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sagen.at</a:t>
            </a:r>
            <a:r>
              <a:rPr lang="cs-CZ" sz="1000" dirty="0" smtClean="0"/>
              <a:t>/</a:t>
            </a:r>
            <a:r>
              <a:rPr lang="cs-CZ" sz="1000" dirty="0" err="1" smtClean="0"/>
              <a:t>fotos</a:t>
            </a:r>
            <a:r>
              <a:rPr lang="cs-CZ" sz="1000" dirty="0" smtClean="0"/>
              <a:t>/data/526/heuschrecke1.jpg&amp;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sagen.at</a:t>
            </a:r>
            <a:r>
              <a:rPr lang="cs-CZ" sz="1000" dirty="0" smtClean="0"/>
              <a:t>/</a:t>
            </a:r>
            <a:r>
              <a:rPr lang="cs-CZ" sz="1000" dirty="0" err="1" smtClean="0"/>
              <a:t>fotos</a:t>
            </a:r>
            <a:r>
              <a:rPr lang="cs-CZ" sz="1000" dirty="0" smtClean="0"/>
              <a:t>/</a:t>
            </a:r>
            <a:r>
              <a:rPr lang="cs-CZ" sz="1000" dirty="0" err="1" smtClean="0"/>
              <a:t>showphoto.php</a:t>
            </a:r>
            <a:r>
              <a:rPr lang="cs-CZ" sz="1000" dirty="0" smtClean="0"/>
              <a:t>/</a:t>
            </a:r>
            <a:r>
              <a:rPr lang="cs-CZ" sz="1000" dirty="0" err="1" smtClean="0"/>
              <a:t>photo</a:t>
            </a:r>
            <a:r>
              <a:rPr lang="cs-CZ" sz="1000" dirty="0" smtClean="0"/>
              <a:t>/10727/</a:t>
            </a:r>
            <a:r>
              <a:rPr lang="cs-CZ" sz="1000" dirty="0" err="1" smtClean="0"/>
              <a:t>size</a:t>
            </a:r>
            <a:r>
              <a:rPr lang="cs-CZ" sz="1000" dirty="0" smtClean="0"/>
              <a:t>/</a:t>
            </a:r>
            <a:r>
              <a:rPr lang="cs-CZ" sz="1000" dirty="0" err="1" smtClean="0"/>
              <a:t>big</a:t>
            </a:r>
            <a:r>
              <a:rPr lang="cs-CZ" sz="1000" dirty="0" smtClean="0"/>
              <a:t>/</a:t>
            </a:r>
            <a:r>
              <a:rPr lang="cs-CZ" sz="1000" dirty="0" err="1" smtClean="0"/>
              <a:t>cat</a:t>
            </a:r>
            <a:r>
              <a:rPr lang="cs-CZ" sz="1000" dirty="0" smtClean="0"/>
              <a:t>/500/sort/2/</a:t>
            </a:r>
            <a:r>
              <a:rPr lang="cs-CZ" sz="1000" dirty="0" err="1" smtClean="0"/>
              <a:t>ppuser</a:t>
            </a:r>
            <a:r>
              <a:rPr lang="cs-CZ" sz="1000" dirty="0" smtClean="0"/>
              <a:t>/311&amp;</a:t>
            </a:r>
            <a:r>
              <a:rPr lang="cs-CZ" sz="1000" dirty="0" err="1" smtClean="0"/>
              <a:t>usg</a:t>
            </a:r>
            <a:r>
              <a:rPr lang="cs-CZ" sz="1000" dirty="0" smtClean="0"/>
              <a:t>=__RWiE3NeAAwEc2Cup485ZtIvPLAk=&amp;h=900&amp;w=1200&amp;</a:t>
            </a:r>
            <a:r>
              <a:rPr lang="cs-CZ" sz="1000" dirty="0" err="1" smtClean="0"/>
              <a:t>sz</a:t>
            </a:r>
            <a:r>
              <a:rPr lang="cs-CZ" sz="1000" dirty="0" smtClean="0"/>
              <a:t>=1128&amp;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&amp;start=0&amp;zoom=1&amp;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=Z70n5r8gvgtAcM:&amp;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=150&amp;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=211&amp;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</a:t>
            </a:r>
            <a:r>
              <a:rPr lang="cs-CZ" sz="1000" dirty="0" err="1" smtClean="0"/>
              <a:t>Nq</a:t>
            </a:r>
            <a:r>
              <a:rPr lang="cs-CZ" sz="1000" dirty="0" smtClean="0"/>
              <a:t>_bTcz3JcnPtAbsq8TGDg&amp;</a:t>
            </a:r>
            <a:r>
              <a:rPr lang="cs-CZ" sz="1000" dirty="0" err="1" smtClean="0"/>
              <a:t>prev</a:t>
            </a:r>
            <a:r>
              <a:rPr lang="cs-CZ" sz="1000" dirty="0" smtClean="0"/>
              <a:t>=/</a:t>
            </a:r>
            <a:r>
              <a:rPr lang="cs-CZ" sz="1000" dirty="0" err="1" smtClean="0"/>
              <a:t>search</a:t>
            </a:r>
            <a:r>
              <a:rPr lang="cs-CZ" sz="1000" dirty="0" smtClean="0"/>
              <a:t>%3Fq%3Dkobylka%2Blu%25C4%258Dn%25C3%25AD%26um%3D1%26hl%3Dcs%26noj%3D1%26biw%3D1280%26bih%3D657</a:t>
            </a:r>
            <a:r>
              <a:rPr lang="cs-CZ" sz="1000" dirty="0" smtClean="0">
                <a:hlinkClick r:id="rId4"/>
              </a:rPr>
              <a:t>%26tbm%3Disch&amp;um=1&amp;</a:t>
            </a:r>
            <a:r>
              <a:rPr lang="cs-CZ" sz="1000" dirty="0" err="1" smtClean="0">
                <a:hlinkClick r:id="rId4"/>
              </a:rPr>
              <a:t>itbs</a:t>
            </a:r>
            <a:r>
              <a:rPr lang="cs-CZ" sz="1000" dirty="0" smtClean="0">
                <a:hlinkClick r:id="rId4"/>
              </a:rPr>
              <a:t>=1&amp;</a:t>
            </a:r>
            <a:r>
              <a:rPr lang="cs-CZ" sz="1000" dirty="0" err="1" smtClean="0">
                <a:hlinkClick r:id="rId4"/>
              </a:rPr>
              <a:t>iact</a:t>
            </a:r>
            <a:r>
              <a:rPr lang="cs-CZ" sz="1000" dirty="0" smtClean="0">
                <a:hlinkClick r:id="rId4"/>
              </a:rPr>
              <a:t>=</a:t>
            </a:r>
            <a:r>
              <a:rPr lang="cs-CZ" sz="1000" dirty="0" err="1" smtClean="0">
                <a:hlinkClick r:id="rId4"/>
              </a:rPr>
              <a:t>rc</a:t>
            </a:r>
            <a:r>
              <a:rPr lang="cs-CZ" sz="1000" dirty="0" smtClean="0">
                <a:hlinkClick r:id="rId4"/>
              </a:rPr>
              <a:t>&amp;dur=802&amp;</a:t>
            </a:r>
            <a:r>
              <a:rPr lang="cs-CZ" sz="1000" dirty="0" err="1" smtClean="0">
                <a:hlinkClick r:id="rId4"/>
              </a:rPr>
              <a:t>sqi</a:t>
            </a:r>
            <a:r>
              <a:rPr lang="cs-CZ" sz="1000" dirty="0" smtClean="0">
                <a:hlinkClick r:id="rId4"/>
              </a:rPr>
              <a:t>=2&amp;</a:t>
            </a:r>
            <a:r>
              <a:rPr lang="cs-CZ" sz="1000" dirty="0" err="1" smtClean="0">
                <a:hlinkClick r:id="rId4"/>
              </a:rPr>
              <a:t>page</a:t>
            </a:r>
            <a:r>
              <a:rPr lang="cs-CZ" sz="1000" dirty="0" smtClean="0">
                <a:hlinkClick r:id="rId4"/>
              </a:rPr>
              <a:t>=1&amp;</a:t>
            </a:r>
            <a:r>
              <a:rPr lang="cs-CZ" sz="1000" dirty="0" err="1" smtClean="0">
                <a:hlinkClick r:id="rId4"/>
              </a:rPr>
              <a:t>ndsp</a:t>
            </a:r>
            <a:r>
              <a:rPr lang="cs-CZ" sz="1000" dirty="0" smtClean="0">
                <a:hlinkClick r:id="rId4"/>
              </a:rPr>
              <a:t>=16&amp;</a:t>
            </a:r>
            <a:r>
              <a:rPr lang="cs-CZ" sz="1000" dirty="0" err="1" smtClean="0">
                <a:hlinkClick r:id="rId4"/>
              </a:rPr>
              <a:t>ved</a:t>
            </a:r>
            <a:r>
              <a:rPr lang="cs-CZ" sz="1000" dirty="0" smtClean="0">
                <a:hlinkClick r:id="rId4"/>
              </a:rPr>
              <a:t>=1t:429,r:6,s:0&amp;</a:t>
            </a:r>
            <a:r>
              <a:rPr lang="cs-CZ" sz="1000" dirty="0" err="1" smtClean="0">
                <a:hlinkClick r:id="rId4"/>
              </a:rPr>
              <a:t>tx</a:t>
            </a:r>
            <a:r>
              <a:rPr lang="cs-CZ" sz="1000" dirty="0" smtClean="0">
                <a:hlinkClick r:id="rId4"/>
              </a:rPr>
              <a:t>=125&amp;ty=97</a:t>
            </a:r>
            <a:endParaRPr lang="cs-CZ" sz="1000" dirty="0" smtClean="0"/>
          </a:p>
          <a:p>
            <a:endParaRPr lang="cs-CZ" sz="1000" dirty="0"/>
          </a:p>
          <a:p>
            <a:r>
              <a:rPr lang="cs-CZ" sz="1000" dirty="0" smtClean="0"/>
              <a:t>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naturfoto.cz</a:t>
            </a:r>
            <a:r>
              <a:rPr lang="cs-CZ" sz="1000" dirty="0" smtClean="0"/>
              <a:t>/fotografie/mraz/sojka-</a:t>
            </a:r>
            <a:r>
              <a:rPr lang="cs-CZ" sz="1000" dirty="0" err="1" smtClean="0"/>
              <a:t>obecna</a:t>
            </a:r>
            <a:r>
              <a:rPr lang="cs-CZ" sz="1000" dirty="0" smtClean="0"/>
              <a:t>-05a03038.jpg&amp;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naturfoto.cz</a:t>
            </a:r>
            <a:r>
              <a:rPr lang="cs-CZ" sz="1000" dirty="0" smtClean="0"/>
              <a:t>/sojka-</a:t>
            </a:r>
            <a:r>
              <a:rPr lang="cs-CZ" sz="1000" dirty="0" err="1" smtClean="0"/>
              <a:t>obecna</a:t>
            </a:r>
            <a:r>
              <a:rPr lang="cs-CZ" sz="1000" dirty="0" smtClean="0"/>
              <a:t>-fotografie-2518.html&amp;</a:t>
            </a:r>
            <a:r>
              <a:rPr lang="cs-CZ" sz="1000" dirty="0" err="1" smtClean="0"/>
              <a:t>usg</a:t>
            </a:r>
            <a:r>
              <a:rPr lang="cs-CZ" sz="1000" dirty="0" smtClean="0"/>
              <a:t>=__</a:t>
            </a:r>
            <a:r>
              <a:rPr lang="cs-CZ" sz="1000" dirty="0" err="1" smtClean="0"/>
              <a:t>OaqqfJEPDLSCViuEGl</a:t>
            </a:r>
            <a:r>
              <a:rPr lang="cs-CZ" sz="1000" dirty="0" smtClean="0"/>
              <a:t>_58C_d2-o=&amp;h=400&amp;w=600&amp;</a:t>
            </a:r>
            <a:r>
              <a:rPr lang="cs-CZ" sz="1000" dirty="0" err="1" smtClean="0"/>
              <a:t>sz</a:t>
            </a:r>
            <a:r>
              <a:rPr lang="cs-CZ" sz="1000" dirty="0" smtClean="0"/>
              <a:t>=86&amp;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&amp;start=0&amp;zoom=1&amp;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=C2vjZwKqHgL1pM:&amp;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=164&amp;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=233&amp;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</a:t>
            </a:r>
            <a:r>
              <a:rPr lang="cs-CZ" sz="1000" dirty="0" err="1" smtClean="0"/>
              <a:t>sq</a:t>
            </a:r>
            <a:r>
              <a:rPr lang="cs-CZ" sz="1000" dirty="0" smtClean="0"/>
              <a:t>_</a:t>
            </a:r>
            <a:r>
              <a:rPr lang="cs-CZ" sz="1000" dirty="0" err="1" smtClean="0"/>
              <a:t>bTdWhNonPtAbNsvHGDg</a:t>
            </a:r>
            <a:r>
              <a:rPr lang="cs-CZ" sz="1000" dirty="0" smtClean="0"/>
              <a:t>&amp;</a:t>
            </a:r>
            <a:r>
              <a:rPr lang="cs-CZ" sz="1000" dirty="0" err="1" smtClean="0"/>
              <a:t>prev</a:t>
            </a:r>
            <a:r>
              <a:rPr lang="cs-CZ" sz="1000" dirty="0" smtClean="0"/>
              <a:t>=/</a:t>
            </a:r>
            <a:r>
              <a:rPr lang="cs-CZ" sz="1000" dirty="0" err="1" smtClean="0"/>
              <a:t>search</a:t>
            </a:r>
            <a:r>
              <a:rPr lang="cs-CZ" sz="1000" dirty="0" smtClean="0"/>
              <a:t>%3Fq%3Dsojka%26um%3D1%26hl%3Dcs%26noj%3D1%26biw%3D1280%26bih%3D657%26tbm%3Disch&amp;um=1&amp;</a:t>
            </a:r>
            <a:r>
              <a:rPr lang="cs-CZ" sz="1000" dirty="0" err="1" smtClean="0"/>
              <a:t>itbs</a:t>
            </a:r>
            <a:r>
              <a:rPr lang="cs-CZ" sz="1000" dirty="0" smtClean="0"/>
              <a:t>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hc</a:t>
            </a:r>
            <a:r>
              <a:rPr lang="cs-CZ" sz="1000" dirty="0" smtClean="0"/>
              <a:t>&amp;</a:t>
            </a:r>
            <a:r>
              <a:rPr lang="cs-CZ" sz="1000" dirty="0" err="1" smtClean="0"/>
              <a:t>vpx</a:t>
            </a:r>
            <a:r>
              <a:rPr lang="cs-CZ" sz="1000" dirty="0" smtClean="0"/>
              <a:t>=147&amp;</a:t>
            </a:r>
            <a:r>
              <a:rPr lang="cs-CZ" sz="1000" dirty="0" err="1" smtClean="0"/>
              <a:t>vpy</a:t>
            </a:r>
            <a:r>
              <a:rPr lang="cs-CZ" sz="1000" dirty="0" smtClean="0"/>
              <a:t>=106&amp;dur=346&amp;</a:t>
            </a:r>
            <a:r>
              <a:rPr lang="cs-CZ" sz="1000" dirty="0" err="1" smtClean="0"/>
              <a:t>hovh</a:t>
            </a:r>
            <a:r>
              <a:rPr lang="cs-CZ" sz="1000" dirty="0" smtClean="0"/>
              <a:t>=183&amp;</a:t>
            </a:r>
            <a:r>
              <a:rPr lang="cs-CZ" sz="1000" dirty="0" err="1" smtClean="0"/>
              <a:t>hovw</a:t>
            </a:r>
            <a:r>
              <a:rPr lang="cs-CZ" sz="1000" dirty="0" smtClean="0"/>
              <a:t>=275&amp;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=129&amp;ty=94&amp;</a:t>
            </a:r>
            <a:r>
              <a:rPr lang="cs-CZ" sz="1000" dirty="0" err="1" smtClean="0"/>
              <a:t>sqi</a:t>
            </a:r>
            <a:r>
              <a:rPr lang="cs-CZ" sz="1000" dirty="0" smtClean="0"/>
              <a:t>=2&amp;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=1&amp;</a:t>
            </a:r>
            <a:r>
              <a:rPr lang="cs-CZ" sz="1000" dirty="0" err="1" smtClean="0"/>
              <a:t>ndsp</a:t>
            </a:r>
            <a:r>
              <a:rPr lang="cs-CZ" sz="1000" dirty="0" smtClean="0"/>
              <a:t>=15&amp;</a:t>
            </a:r>
            <a:r>
              <a:rPr lang="cs-CZ" sz="1000" dirty="0" err="1" smtClean="0"/>
              <a:t>ved</a:t>
            </a:r>
            <a:r>
              <a:rPr lang="cs-CZ" sz="1000" dirty="0" smtClean="0"/>
              <a:t>=1t:429,r:0,s:0</a:t>
            </a:r>
          </a:p>
          <a:p>
            <a:endParaRPr lang="cs-CZ" sz="1000" dirty="0"/>
          </a:p>
          <a:p>
            <a:r>
              <a:rPr lang="cs-CZ" sz="1000" dirty="0" smtClean="0"/>
              <a:t>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ekolist.cz/velkeobrazky/rostliny/lesy/smrkovy_les_lhota_z.jpg&amp;imgrefurl=http://ekolist.cz/cz/zpravodajstvi/zpravy/vedci-zmenme-hospodareni-v-lesich&amp;usg=__OvryL30OQVrmR86IKD2gYCCjObk=&amp;h=300&amp;w=400&amp;sz=58&amp;hl=cs&amp;start=0&amp;zoom=1&amp;tbnid=xSV8hVSFMl3eeM:&amp;tbnh=162&amp;tbnw=216&amp;ei=3a_bTfmMFIaDswb8rITmDg&amp;prev=/search%3Fq%3Dles%26um%3D1%26hl%3Dcs%26noj%3D1%26biw%3D1280%26bih%3D657%26tbm%3Disch&amp;um=1&amp;itbs=1&amp;iact=rc&amp;dur=169&amp;sqi=2&amp;page=</a:t>
            </a:r>
            <a:r>
              <a:rPr lang="cs-CZ" sz="1000" dirty="0" smtClean="0">
                <a:hlinkClick r:id="rId5"/>
              </a:rPr>
              <a:t>1&amp;ndsp=15&amp;ved=1t:429,r:1,s:0&amp;tx=105&amp;ty=84</a:t>
            </a:r>
            <a:endParaRPr lang="cs-CZ" sz="1000" dirty="0" smtClean="0"/>
          </a:p>
          <a:p>
            <a:r>
              <a:rPr lang="cs-CZ" sz="1000" dirty="0" smtClean="0"/>
              <a:t>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wallpaper.cz</a:t>
            </a:r>
            <a:r>
              <a:rPr lang="cs-CZ" sz="1000" dirty="0" smtClean="0"/>
              <a:t>/primo/ir2/louka--400x300.jpg&amp;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wallpaper.cz</a:t>
            </a:r>
            <a:r>
              <a:rPr lang="cs-CZ" sz="1000" dirty="0" smtClean="0"/>
              <a:t>/</a:t>
            </a:r>
            <a:r>
              <a:rPr lang="cs-CZ" sz="1000" dirty="0" err="1" smtClean="0"/>
              <a:t>priroda</a:t>
            </a:r>
            <a:r>
              <a:rPr lang="cs-CZ" sz="1000" dirty="0" smtClean="0"/>
              <a:t>/krajina/louka&amp;</a:t>
            </a:r>
            <a:r>
              <a:rPr lang="cs-CZ" sz="1000" dirty="0" err="1" smtClean="0"/>
              <a:t>usg</a:t>
            </a:r>
            <a:r>
              <a:rPr lang="cs-CZ" sz="1000" dirty="0" smtClean="0"/>
              <a:t>=__</a:t>
            </a:r>
            <a:r>
              <a:rPr lang="cs-CZ" sz="1000" dirty="0" err="1" smtClean="0"/>
              <a:t>mjeM</a:t>
            </a:r>
            <a:r>
              <a:rPr lang="cs-CZ" sz="1000" dirty="0" smtClean="0"/>
              <a:t>-6hUWwfoKBFVD7XFhdPTcPQ=&amp;h=300&amp;w=400&amp;</a:t>
            </a:r>
            <a:r>
              <a:rPr lang="cs-CZ" sz="1000" dirty="0" err="1" smtClean="0"/>
              <a:t>sz</a:t>
            </a:r>
            <a:r>
              <a:rPr lang="cs-CZ" sz="1000" dirty="0" smtClean="0"/>
              <a:t>=65&amp;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&amp;start=0&amp;zoom=1&amp;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=BSJNC2x73zv6aM:&amp;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=161&amp;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=205&amp;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</a:t>
            </a:r>
            <a:r>
              <a:rPr lang="cs-CZ" sz="1000" dirty="0" err="1" smtClean="0"/>
              <a:t>JLDbTduHLIyr</a:t>
            </a:r>
            <a:r>
              <a:rPr lang="cs-CZ" sz="1000" dirty="0" smtClean="0"/>
              <a:t>-</a:t>
            </a:r>
            <a:r>
              <a:rPr lang="cs-CZ" sz="1000" dirty="0" err="1" smtClean="0"/>
              <a:t>QailIXIDw</a:t>
            </a:r>
            <a:r>
              <a:rPr lang="cs-CZ" sz="1000" dirty="0" smtClean="0"/>
              <a:t>&amp;</a:t>
            </a:r>
            <a:r>
              <a:rPr lang="cs-CZ" sz="1000" dirty="0" err="1" smtClean="0"/>
              <a:t>prev</a:t>
            </a:r>
            <a:r>
              <a:rPr lang="cs-CZ" sz="1000" dirty="0" smtClean="0"/>
              <a:t>=/</a:t>
            </a:r>
            <a:r>
              <a:rPr lang="cs-CZ" sz="1000" dirty="0" err="1" smtClean="0"/>
              <a:t>search</a:t>
            </a:r>
            <a:r>
              <a:rPr lang="cs-CZ" sz="1000" dirty="0" smtClean="0"/>
              <a:t>%3Fq%3Dlouka%26um%3D1%26hl%3Dcs%26noj%3D1%26biw%3D1280%26bih%3D657%26tbm%3Disch&amp;um=1&amp;</a:t>
            </a:r>
            <a:r>
              <a:rPr lang="cs-CZ" sz="1000" dirty="0" err="1" smtClean="0"/>
              <a:t>itbs</a:t>
            </a:r>
            <a:r>
              <a:rPr lang="cs-CZ" sz="1000" dirty="0" smtClean="0"/>
              <a:t>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hc</a:t>
            </a:r>
            <a:r>
              <a:rPr lang="cs-CZ" sz="1000" dirty="0" smtClean="0"/>
              <a:t>&amp;</a:t>
            </a:r>
            <a:r>
              <a:rPr lang="cs-CZ" sz="1000" dirty="0" err="1" smtClean="0"/>
              <a:t>vpx</a:t>
            </a:r>
            <a:r>
              <a:rPr lang="cs-CZ" sz="1000" dirty="0" smtClean="0"/>
              <a:t>=800&amp;</a:t>
            </a:r>
            <a:r>
              <a:rPr lang="cs-CZ" sz="1000" dirty="0" err="1" smtClean="0"/>
              <a:t>vpy</a:t>
            </a:r>
            <a:r>
              <a:rPr lang="cs-CZ" sz="1000" dirty="0" smtClean="0"/>
              <a:t>=364&amp;dur=273&amp;</a:t>
            </a:r>
            <a:r>
              <a:rPr lang="cs-CZ" sz="1000" dirty="0" err="1" smtClean="0"/>
              <a:t>hovh</a:t>
            </a:r>
            <a:r>
              <a:rPr lang="cs-CZ" sz="1000" dirty="0" smtClean="0"/>
              <a:t>=161&amp;</a:t>
            </a:r>
            <a:r>
              <a:rPr lang="cs-CZ" sz="1000" dirty="0" err="1" smtClean="0"/>
              <a:t>hovw</a:t>
            </a:r>
            <a:r>
              <a:rPr lang="cs-CZ" sz="1000" dirty="0" smtClean="0"/>
              <a:t>=205&amp;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=112&amp;ty=178&amp;</a:t>
            </a:r>
            <a:r>
              <a:rPr lang="cs-CZ" sz="1000" dirty="0" err="1" smtClean="0"/>
              <a:t>sqi</a:t>
            </a:r>
            <a:r>
              <a:rPr lang="cs-CZ" sz="1000" dirty="0" smtClean="0"/>
              <a:t>=2&amp;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=1&amp;</a:t>
            </a:r>
            <a:r>
              <a:rPr lang="cs-CZ" sz="1000" dirty="0" err="1" smtClean="0"/>
              <a:t>ndsp</a:t>
            </a:r>
            <a:r>
              <a:rPr lang="cs-CZ" sz="1000" dirty="0" smtClean="0"/>
              <a:t>=15&amp;</a:t>
            </a:r>
            <a:r>
              <a:rPr lang="cs-CZ" sz="1000" dirty="0" err="1" smtClean="0"/>
              <a:t>ved</a:t>
            </a:r>
            <a:r>
              <a:rPr lang="cs-CZ" sz="1000" dirty="0" smtClean="0"/>
              <a:t>=1t:429,r:13,s:0</a:t>
            </a:r>
          </a:p>
          <a:p>
            <a:endParaRPr lang="cs-CZ" sz="1000" dirty="0"/>
          </a:p>
          <a:p>
            <a:endParaRPr lang="cs-CZ" sz="1000" dirty="0" smtClean="0"/>
          </a:p>
          <a:p>
            <a:endParaRPr lang="cs-CZ" sz="1000" dirty="0"/>
          </a:p>
          <a:p>
            <a:endParaRPr lang="cs-CZ" sz="1000" dirty="0"/>
          </a:p>
          <a:p>
            <a:endParaRPr lang="cs-CZ" sz="1000" dirty="0" smtClean="0"/>
          </a:p>
          <a:p>
            <a:endParaRPr lang="cs-CZ" sz="1000" dirty="0"/>
          </a:p>
          <a:p>
            <a:endParaRPr lang="cs-CZ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/>
          </a:bodyPr>
          <a:lstStyle/>
          <a:p>
            <a:r>
              <a:rPr lang="cs-CZ" sz="1000" dirty="0" smtClean="0">
                <a:hlinkClick r:id="rId2"/>
              </a:rPr>
              <a:t>http://www.rekreace.</a:t>
            </a:r>
            <a:r>
              <a:rPr lang="cs-CZ" sz="1000" dirty="0" err="1" smtClean="0">
                <a:hlinkClick r:id="rId2"/>
              </a:rPr>
              <a:t>jannemec.com</a:t>
            </a:r>
            <a:r>
              <a:rPr lang="cs-CZ" sz="1000" dirty="0" smtClean="0">
                <a:hlinkClick r:id="rId2"/>
              </a:rPr>
              <a:t>/</a:t>
            </a:r>
            <a:r>
              <a:rPr lang="cs-CZ" sz="1000" dirty="0" err="1" smtClean="0">
                <a:hlinkClick r:id="rId2"/>
              </a:rPr>
              <a:t>tips</a:t>
            </a:r>
            <a:r>
              <a:rPr lang="cs-CZ" sz="1000" dirty="0" smtClean="0">
                <a:hlinkClick r:id="rId2"/>
              </a:rPr>
              <a:t>/152.jpg</a:t>
            </a:r>
            <a:endParaRPr lang="cs-CZ" sz="1000" dirty="0" smtClean="0"/>
          </a:p>
          <a:p>
            <a:endParaRPr lang="cs-CZ" sz="1000" dirty="0"/>
          </a:p>
          <a:p>
            <a:r>
              <a:rPr lang="cs-CZ" sz="1000" dirty="0" smtClean="0"/>
              <a:t>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najdise.cz/najdise-images/znameni/indiansky-datel.jpg&amp;imgrefurl=http://indiansky-horoskop.najdise.cz/datel&amp;usg=__NQJV1dbEbCXESlONywERDPQXg80=&amp;h=250&amp;w=200&amp;sz=19&amp;hl=cs&amp;start=0&amp;zoom=1&amp;tbnid=Wmiw6-2xdTVzBM:&amp;tbnh=169&amp;tbnw=150&amp;ei=_7DbTffoKYOS-wbmvOHNDw&amp;prev=/search%3Fq%3Ddatel%26um%3D1%26hl%3Dcs%26noj%3D1%26biw%3D1280%26bih%3D657%26tbm%3Disch&amp;um=1&amp;itbs=1&amp;iact=hc&amp;vpx=416&amp;vpy=108&amp;dur=387&amp;hovh=169&amp;hovw=150&amp;tx=93&amp;ty=96&amp;</a:t>
            </a:r>
            <a:r>
              <a:rPr lang="cs-CZ" sz="1000" dirty="0" smtClean="0">
                <a:hlinkClick r:id="rId3"/>
              </a:rPr>
              <a:t>sqi=2&amp;page=1&amp;ndsp=21&amp;ved=1t:429,r:2,s:0</a:t>
            </a:r>
            <a:endParaRPr lang="cs-CZ" sz="1000" dirty="0" smtClean="0"/>
          </a:p>
          <a:p>
            <a:endParaRPr lang="cs-CZ" sz="1000" dirty="0"/>
          </a:p>
          <a:p>
            <a:r>
              <a:rPr lang="cs-CZ" sz="1000" dirty="0" smtClean="0"/>
              <a:t>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=http://www.katastrofy.</a:t>
            </a:r>
            <a:r>
              <a:rPr lang="cs-CZ" sz="1000" dirty="0" err="1" smtClean="0"/>
              <a:t>com</a:t>
            </a:r>
            <a:r>
              <a:rPr lang="cs-CZ" sz="1000" dirty="0" smtClean="0"/>
              <a:t>/</a:t>
            </a:r>
            <a:r>
              <a:rPr lang="cs-CZ" sz="1000" dirty="0" err="1" smtClean="0"/>
              <a:t>images</a:t>
            </a:r>
            <a:r>
              <a:rPr lang="cs-CZ" sz="1000" dirty="0" smtClean="0"/>
              <a:t>/fotobanka/fauna/plazi/zmije_</a:t>
            </a:r>
            <a:r>
              <a:rPr lang="cs-CZ" sz="1000" dirty="0" err="1" smtClean="0"/>
              <a:t>obecna</a:t>
            </a:r>
            <a:r>
              <a:rPr lang="cs-CZ" sz="1000" dirty="0" smtClean="0"/>
              <a:t>_1_</a:t>
            </a:r>
            <a:r>
              <a:rPr lang="cs-CZ" sz="1000" dirty="0" err="1" smtClean="0"/>
              <a:t>vnahled.jpg</a:t>
            </a:r>
            <a:r>
              <a:rPr lang="cs-CZ" sz="1000" dirty="0" smtClean="0"/>
              <a:t>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=http://www.katastrofy.</a:t>
            </a:r>
            <a:r>
              <a:rPr lang="cs-CZ" sz="1000" dirty="0" err="1" smtClean="0"/>
              <a:t>com</a:t>
            </a:r>
            <a:r>
              <a:rPr lang="cs-CZ" sz="1000" dirty="0" smtClean="0"/>
              <a:t>/</a:t>
            </a:r>
            <a:r>
              <a:rPr lang="cs-CZ" sz="1000" dirty="0" err="1" smtClean="0"/>
              <a:t>scripts</a:t>
            </a:r>
            <a:r>
              <a:rPr lang="cs-CZ" sz="1000" dirty="0" smtClean="0"/>
              <a:t>/index.</a:t>
            </a:r>
            <a:r>
              <a:rPr lang="cs-CZ" sz="1000" dirty="0" err="1" smtClean="0"/>
              <a:t>php</a:t>
            </a:r>
            <a:r>
              <a:rPr lang="cs-CZ" sz="1000" dirty="0" smtClean="0"/>
              <a:t>%3Fid_nad%3D23075&amp;</a:t>
            </a:r>
            <a:r>
              <a:rPr lang="cs-CZ" sz="1000" dirty="0" err="1" smtClean="0"/>
              <a:t>usg</a:t>
            </a:r>
            <a:r>
              <a:rPr lang="cs-CZ" sz="1000" dirty="0" smtClean="0"/>
              <a:t>=__5XDt37EH3Vcu_NQlADa7ZWSL8-0=&amp;h=248&amp;w=330&amp;</a:t>
            </a:r>
            <a:r>
              <a:rPr lang="cs-CZ" sz="1000" dirty="0" err="1" smtClean="0"/>
              <a:t>sz</a:t>
            </a:r>
            <a:r>
              <a:rPr lang="cs-CZ" sz="1000" dirty="0" smtClean="0"/>
              <a:t>=10&amp;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&amp;start=0&amp;zoom=1&amp;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=vEms4grUMLMrzM:&amp;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=150&amp;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=200&amp;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</a:t>
            </a:r>
            <a:r>
              <a:rPr lang="cs-CZ" sz="1000" dirty="0" err="1" smtClean="0"/>
              <a:t>LbHbTfa</a:t>
            </a:r>
            <a:r>
              <a:rPr lang="cs-CZ" sz="1000" dirty="0" smtClean="0"/>
              <a:t>_</a:t>
            </a:r>
            <a:r>
              <a:rPr lang="cs-CZ" sz="1000" dirty="0" err="1" smtClean="0"/>
              <a:t>Ecir</a:t>
            </a:r>
            <a:r>
              <a:rPr lang="cs-CZ" sz="1000" dirty="0" smtClean="0"/>
              <a:t>-</a:t>
            </a:r>
            <a:r>
              <a:rPr lang="cs-CZ" sz="1000" dirty="0" err="1" smtClean="0"/>
              <a:t>QbOuczGDw</a:t>
            </a:r>
            <a:r>
              <a:rPr lang="cs-CZ" sz="1000" dirty="0" smtClean="0"/>
              <a:t>&amp;</a:t>
            </a:r>
            <a:r>
              <a:rPr lang="cs-CZ" sz="1000" dirty="0" err="1" smtClean="0"/>
              <a:t>prev</a:t>
            </a:r>
            <a:r>
              <a:rPr lang="cs-CZ" sz="1000" dirty="0" smtClean="0"/>
              <a:t>=/</a:t>
            </a:r>
            <a:r>
              <a:rPr lang="cs-CZ" sz="1000" dirty="0" err="1" smtClean="0"/>
              <a:t>search</a:t>
            </a:r>
            <a:r>
              <a:rPr lang="cs-CZ" sz="1000" dirty="0" smtClean="0"/>
              <a:t>%3Fq%3Dzmije%26um%3D1%26hl%3Dcs%26noj%3D1%26biw%3D1280%26bih%3D657%26tbm%3Disch&amp;um=1&amp;</a:t>
            </a:r>
            <a:r>
              <a:rPr lang="cs-CZ" sz="1000" dirty="0" err="1" smtClean="0"/>
              <a:t>itbs</a:t>
            </a:r>
            <a:r>
              <a:rPr lang="cs-CZ" sz="1000" dirty="0" smtClean="0"/>
              <a:t>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hc</a:t>
            </a:r>
            <a:r>
              <a:rPr lang="cs-CZ" sz="1000" dirty="0" smtClean="0"/>
              <a:t>&amp;</a:t>
            </a:r>
            <a:r>
              <a:rPr lang="cs-CZ" sz="1000" dirty="0" err="1" smtClean="0"/>
              <a:t>vpx</a:t>
            </a:r>
            <a:r>
              <a:rPr lang="cs-CZ" sz="1000" dirty="0" smtClean="0"/>
              <a:t>=</a:t>
            </a:r>
            <a:r>
              <a:rPr lang="cs-CZ" sz="1000" dirty="0" smtClean="0">
                <a:hlinkClick r:id="rId4"/>
              </a:rPr>
              <a:t>139&amp;</a:t>
            </a:r>
            <a:r>
              <a:rPr lang="cs-CZ" sz="1000" dirty="0" err="1" smtClean="0">
                <a:hlinkClick r:id="rId4"/>
              </a:rPr>
              <a:t>vpy</a:t>
            </a:r>
            <a:r>
              <a:rPr lang="cs-CZ" sz="1000" dirty="0" smtClean="0">
                <a:hlinkClick r:id="rId4"/>
              </a:rPr>
              <a:t>=297&amp;dur=347&amp;</a:t>
            </a:r>
            <a:r>
              <a:rPr lang="cs-CZ" sz="1000" dirty="0" err="1" smtClean="0">
                <a:hlinkClick r:id="rId4"/>
              </a:rPr>
              <a:t>hovh</a:t>
            </a:r>
            <a:r>
              <a:rPr lang="cs-CZ" sz="1000" dirty="0" smtClean="0">
                <a:hlinkClick r:id="rId4"/>
              </a:rPr>
              <a:t>=195&amp;</a:t>
            </a:r>
            <a:r>
              <a:rPr lang="cs-CZ" sz="1000" dirty="0" err="1" smtClean="0">
                <a:hlinkClick r:id="rId4"/>
              </a:rPr>
              <a:t>hovw</a:t>
            </a:r>
            <a:r>
              <a:rPr lang="cs-CZ" sz="1000" dirty="0" smtClean="0">
                <a:hlinkClick r:id="rId4"/>
              </a:rPr>
              <a:t>=259&amp;</a:t>
            </a:r>
            <a:r>
              <a:rPr lang="cs-CZ" sz="1000" dirty="0" err="1" smtClean="0">
                <a:hlinkClick r:id="rId4"/>
              </a:rPr>
              <a:t>tx</a:t>
            </a:r>
            <a:r>
              <a:rPr lang="cs-CZ" sz="1000" dirty="0" smtClean="0">
                <a:hlinkClick r:id="rId4"/>
              </a:rPr>
              <a:t>=177&amp;ty=58&amp;</a:t>
            </a:r>
            <a:r>
              <a:rPr lang="cs-CZ" sz="1000" dirty="0" err="1" smtClean="0">
                <a:hlinkClick r:id="rId4"/>
              </a:rPr>
              <a:t>sqi</a:t>
            </a:r>
            <a:r>
              <a:rPr lang="cs-CZ" sz="1000" dirty="0" smtClean="0">
                <a:hlinkClick r:id="rId4"/>
              </a:rPr>
              <a:t>=2&amp;</a:t>
            </a:r>
            <a:r>
              <a:rPr lang="cs-CZ" sz="1000" dirty="0" err="1" smtClean="0">
                <a:hlinkClick r:id="rId4"/>
              </a:rPr>
              <a:t>page</a:t>
            </a:r>
            <a:r>
              <a:rPr lang="cs-CZ" sz="1000" dirty="0" smtClean="0">
                <a:hlinkClick r:id="rId4"/>
              </a:rPr>
              <a:t>=1&amp;</a:t>
            </a:r>
            <a:r>
              <a:rPr lang="cs-CZ" sz="1000" dirty="0" err="1" smtClean="0">
                <a:hlinkClick r:id="rId4"/>
              </a:rPr>
              <a:t>ndsp</a:t>
            </a:r>
            <a:r>
              <a:rPr lang="cs-CZ" sz="1000" dirty="0" smtClean="0">
                <a:hlinkClick r:id="rId4"/>
              </a:rPr>
              <a:t>=17&amp;</a:t>
            </a:r>
            <a:r>
              <a:rPr lang="cs-CZ" sz="1000" dirty="0" err="1" smtClean="0">
                <a:hlinkClick r:id="rId4"/>
              </a:rPr>
              <a:t>ved</a:t>
            </a:r>
            <a:r>
              <a:rPr lang="cs-CZ" sz="1000" dirty="0" smtClean="0">
                <a:hlinkClick r:id="rId4"/>
              </a:rPr>
              <a:t>=1t:429,r:6,s:0</a:t>
            </a:r>
            <a:endParaRPr lang="cs-CZ" sz="1000" dirty="0" smtClean="0"/>
          </a:p>
          <a:p>
            <a:endParaRPr lang="cs-CZ" sz="1000" dirty="0"/>
          </a:p>
          <a:p>
            <a:r>
              <a:rPr lang="cs-CZ" sz="1000" dirty="0" smtClean="0"/>
              <a:t>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files.vcela.webnode.cz/200000051-2c9882e8c6/v%C4%8Dela.jpg&amp;imgrefurl=http://vcela.webnode.cz/vse-o-vcelarstvi/vcely/&amp;usg=__ZRNSNFKbfw5Q567Pg8FhQv6zpig=&amp;h=167&amp;w=269&amp;sz=23&amp;hl=cs&amp;start=0&amp;zoom=1&amp;tbnid=hDhf2vzwEMY21M:&amp;tbnh=133&amp;tbnw=215&amp;ei=W7HbTaDdOsiT-wbu5dy1Dw&amp;prev=/search%3Fq%3Dv%25C4%258Dela%26um%3D1%26hl%3Dcs%26noj%3D1%26biw%3D1280%26bih%3D657%26tbm%3Disch&amp;um=1&amp;itbs=1</a:t>
            </a:r>
            <a:r>
              <a:rPr lang="cs-CZ" sz="1000" dirty="0" smtClean="0">
                <a:hlinkClick r:id="rId5"/>
              </a:rPr>
              <a:t>&amp;iact=hc&amp;vpx=401&amp;vpy=136&amp;dur=109&amp;hovh=133&amp;hovw=215&amp;tx=85&amp;ty=69&amp;sqi=2&amp;page=1&amp;ndsp=15&amp;ved=1t:429,r:1,s:0</a:t>
            </a:r>
            <a:endParaRPr lang="cs-CZ" sz="1000" dirty="0" smtClean="0"/>
          </a:p>
          <a:p>
            <a:endParaRPr lang="cs-CZ" sz="1000" dirty="0"/>
          </a:p>
          <a:p>
            <a:r>
              <a:rPr lang="cs-CZ" sz="1000" dirty="0" smtClean="0"/>
              <a:t>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naturfoto.cz</a:t>
            </a:r>
            <a:r>
              <a:rPr lang="cs-CZ" sz="1000" dirty="0" smtClean="0"/>
              <a:t>/fotografie/</a:t>
            </a:r>
            <a:r>
              <a:rPr lang="cs-CZ" sz="1000" dirty="0" err="1" smtClean="0"/>
              <a:t>ostatni</a:t>
            </a:r>
            <a:r>
              <a:rPr lang="cs-CZ" sz="1000" dirty="0" smtClean="0"/>
              <a:t>/kapr-</a:t>
            </a:r>
            <a:r>
              <a:rPr lang="cs-CZ" sz="1000" dirty="0" err="1" smtClean="0"/>
              <a:t>obecny</a:t>
            </a:r>
            <a:r>
              <a:rPr lang="cs-CZ" sz="1000" dirty="0" smtClean="0"/>
              <a:t>-20523.jpg&amp;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naturfoto.cz</a:t>
            </a:r>
            <a:r>
              <a:rPr lang="cs-CZ" sz="1000" dirty="0" smtClean="0"/>
              <a:t>/kapr-</a:t>
            </a:r>
            <a:r>
              <a:rPr lang="cs-CZ" sz="1000" dirty="0" err="1" smtClean="0"/>
              <a:t>obecny</a:t>
            </a:r>
            <a:r>
              <a:rPr lang="cs-CZ" sz="1000" dirty="0" smtClean="0"/>
              <a:t>-fotografie-1073.html&amp;</a:t>
            </a:r>
            <a:r>
              <a:rPr lang="cs-CZ" sz="1000" dirty="0" err="1" smtClean="0"/>
              <a:t>usg</a:t>
            </a:r>
            <a:r>
              <a:rPr lang="cs-CZ" sz="1000" dirty="0" smtClean="0"/>
              <a:t>=__NHRG9qIad-ms2H_LnhgimtfPY8s=&amp;h=400&amp;w=600&amp;</a:t>
            </a:r>
            <a:r>
              <a:rPr lang="cs-CZ" sz="1000" dirty="0" err="1" smtClean="0"/>
              <a:t>sz</a:t>
            </a:r>
            <a:r>
              <a:rPr lang="cs-CZ" sz="1000" dirty="0" smtClean="0"/>
              <a:t>=39&amp;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&amp;start=0&amp;zoom=1&amp;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=V2XF46cO9EzAxM:&amp;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=151&amp;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=201&amp;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=krHbTY3FBIvBtAan6djVDg&amp;</a:t>
            </a:r>
            <a:r>
              <a:rPr lang="cs-CZ" sz="1000" dirty="0" err="1" smtClean="0"/>
              <a:t>prev</a:t>
            </a:r>
            <a:r>
              <a:rPr lang="cs-CZ" sz="1000" dirty="0" smtClean="0"/>
              <a:t>=/</a:t>
            </a:r>
            <a:r>
              <a:rPr lang="cs-CZ" sz="1000" dirty="0" err="1" smtClean="0"/>
              <a:t>search</a:t>
            </a:r>
            <a:r>
              <a:rPr lang="cs-CZ" sz="1000" dirty="0" smtClean="0"/>
              <a:t>%3Fq%3Dkapr%26um%3D1%26hl%3Dcs%26noj%3D1%26biw%3D1280%26bih%3D657%26tbm%3Disch&amp;um=1&amp;</a:t>
            </a:r>
            <a:r>
              <a:rPr lang="cs-CZ" sz="1000" dirty="0" err="1" smtClean="0"/>
              <a:t>itbs</a:t>
            </a:r>
            <a:r>
              <a:rPr lang="cs-CZ" sz="1000" dirty="0" smtClean="0"/>
              <a:t>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rc</a:t>
            </a:r>
            <a:r>
              <a:rPr lang="cs-CZ" sz="1000" dirty="0" smtClean="0"/>
              <a:t>&amp;dur=129&amp;</a:t>
            </a:r>
            <a:r>
              <a:rPr lang="cs-CZ" sz="1000" dirty="0" err="1" smtClean="0"/>
              <a:t>sqi</a:t>
            </a:r>
            <a:r>
              <a:rPr lang="cs-CZ" sz="1000" dirty="0" smtClean="0"/>
              <a:t>=2&amp;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=1</a:t>
            </a:r>
            <a:r>
              <a:rPr lang="cs-CZ" sz="1000" dirty="0" smtClean="0">
                <a:hlinkClick r:id="rId6"/>
              </a:rPr>
              <a:t>&amp;</a:t>
            </a:r>
            <a:r>
              <a:rPr lang="cs-CZ" sz="1000" dirty="0" err="1" smtClean="0">
                <a:hlinkClick r:id="rId6"/>
              </a:rPr>
              <a:t>ndsp</a:t>
            </a:r>
            <a:r>
              <a:rPr lang="cs-CZ" sz="1000" dirty="0" smtClean="0">
                <a:hlinkClick r:id="rId6"/>
              </a:rPr>
              <a:t>=15&amp;</a:t>
            </a:r>
            <a:r>
              <a:rPr lang="cs-CZ" sz="1000" dirty="0" err="1" smtClean="0">
                <a:hlinkClick r:id="rId6"/>
              </a:rPr>
              <a:t>ved</a:t>
            </a:r>
            <a:r>
              <a:rPr lang="cs-CZ" sz="1000" dirty="0" smtClean="0">
                <a:hlinkClick r:id="rId6"/>
              </a:rPr>
              <a:t>=1t:429,r:10,s:0&amp;</a:t>
            </a:r>
            <a:r>
              <a:rPr lang="cs-CZ" sz="1000" dirty="0" err="1" smtClean="0">
                <a:hlinkClick r:id="rId6"/>
              </a:rPr>
              <a:t>tx</a:t>
            </a:r>
            <a:r>
              <a:rPr lang="cs-CZ" sz="1000" dirty="0" smtClean="0">
                <a:hlinkClick r:id="rId6"/>
              </a:rPr>
              <a:t>=121&amp;ty=72</a:t>
            </a:r>
            <a:endParaRPr lang="cs-CZ" sz="1000" dirty="0" smtClean="0"/>
          </a:p>
          <a:p>
            <a:endParaRPr lang="cs-CZ" sz="1000" dirty="0" smtClean="0"/>
          </a:p>
          <a:p>
            <a:r>
              <a:rPr lang="cs-CZ" sz="1000" dirty="0" smtClean="0"/>
              <a:t>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priroda.cz</a:t>
            </a:r>
            <a:r>
              <a:rPr lang="cs-CZ" sz="1000" dirty="0" smtClean="0"/>
              <a:t>/</a:t>
            </a:r>
            <a:r>
              <a:rPr lang="cs-CZ" sz="1000" dirty="0" err="1" smtClean="0"/>
              <a:t>clanky</a:t>
            </a:r>
            <a:r>
              <a:rPr lang="cs-CZ" sz="1000" dirty="0" smtClean="0"/>
              <a:t>/foto/krtek-</a:t>
            </a:r>
            <a:r>
              <a:rPr lang="cs-CZ" sz="1000" dirty="0" err="1" smtClean="0"/>
              <a:t>obecny.jpg</a:t>
            </a:r>
            <a:r>
              <a:rPr lang="cs-CZ" sz="1000" dirty="0" smtClean="0"/>
              <a:t>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priroda.cz</a:t>
            </a:r>
            <a:r>
              <a:rPr lang="cs-CZ" sz="1000" dirty="0" smtClean="0"/>
              <a:t>/detail_foto.</a:t>
            </a:r>
            <a:r>
              <a:rPr lang="cs-CZ" sz="1000" dirty="0" err="1" smtClean="0"/>
              <a:t>php</a:t>
            </a:r>
            <a:r>
              <a:rPr lang="cs-CZ" sz="1000" dirty="0" smtClean="0"/>
              <a:t>%3Fid1%3D171%26id2%3D160&amp;</a:t>
            </a:r>
            <a:r>
              <a:rPr lang="cs-CZ" sz="1000" dirty="0" err="1" smtClean="0"/>
              <a:t>usg</a:t>
            </a:r>
            <a:r>
              <a:rPr lang="cs-CZ" sz="1000" dirty="0" smtClean="0"/>
              <a:t>=__</a:t>
            </a:r>
            <a:r>
              <a:rPr lang="cs-CZ" sz="1000" dirty="0" err="1" smtClean="0"/>
              <a:t>PQasz</a:t>
            </a:r>
            <a:r>
              <a:rPr lang="cs-CZ" sz="1000" dirty="0" smtClean="0"/>
              <a:t>-Noyb58k0ZAa3R0snnEO_c=&amp;h=400&amp;w=600&amp;</a:t>
            </a:r>
            <a:r>
              <a:rPr lang="cs-CZ" sz="1000" dirty="0" err="1" smtClean="0"/>
              <a:t>sz</a:t>
            </a:r>
            <a:r>
              <a:rPr lang="cs-CZ" sz="1000" dirty="0" smtClean="0"/>
              <a:t>=55&amp;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&amp;start=0&amp;zoom=1&amp;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=dnVg3mezaYoZkM:&amp;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=149&amp;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=197&amp;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=0bHbTcuhAsKY-</a:t>
            </a:r>
            <a:r>
              <a:rPr lang="cs-CZ" sz="1000" dirty="0" err="1" smtClean="0"/>
              <a:t>waFkemfDw</a:t>
            </a:r>
            <a:r>
              <a:rPr lang="cs-CZ" sz="1000" dirty="0" smtClean="0"/>
              <a:t>&amp;</a:t>
            </a:r>
            <a:r>
              <a:rPr lang="cs-CZ" sz="1000" dirty="0" err="1" smtClean="0"/>
              <a:t>prev</a:t>
            </a:r>
            <a:r>
              <a:rPr lang="cs-CZ" sz="1000" dirty="0" smtClean="0"/>
              <a:t>=/</a:t>
            </a:r>
            <a:r>
              <a:rPr lang="cs-CZ" sz="1000" dirty="0" err="1" smtClean="0"/>
              <a:t>search</a:t>
            </a:r>
            <a:r>
              <a:rPr lang="cs-CZ" sz="1000" dirty="0" smtClean="0"/>
              <a:t>%3Fq%3Dkrtek%26um%3D1%26hl%3Dcs%26noj%3D1%26biw%3D1280%26bih%3D657%26tbm%3Disch&amp;um=1&amp;</a:t>
            </a:r>
            <a:r>
              <a:rPr lang="cs-CZ" sz="1000" dirty="0" err="1" smtClean="0"/>
              <a:t>itbs</a:t>
            </a:r>
            <a:r>
              <a:rPr lang="cs-CZ" sz="1000" dirty="0" smtClean="0"/>
              <a:t>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rc</a:t>
            </a:r>
            <a:r>
              <a:rPr lang="cs-CZ" sz="1000" dirty="0" smtClean="0"/>
              <a:t>&amp;dur=232&amp;</a:t>
            </a:r>
            <a:r>
              <a:rPr lang="cs-CZ" sz="1000" dirty="0" err="1" smtClean="0"/>
              <a:t>sqi</a:t>
            </a:r>
            <a:r>
              <a:rPr lang="cs-CZ" sz="1000" dirty="0" smtClean="0"/>
              <a:t>=2&amp;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=1&amp;</a:t>
            </a:r>
            <a:r>
              <a:rPr lang="cs-CZ" sz="1000" dirty="0" err="1" smtClean="0"/>
              <a:t>ndsp</a:t>
            </a:r>
            <a:r>
              <a:rPr lang="cs-CZ" sz="1000" dirty="0" smtClean="0"/>
              <a:t>=21&amp;</a:t>
            </a:r>
            <a:r>
              <a:rPr lang="cs-CZ" sz="1000" dirty="0" err="1" smtClean="0"/>
              <a:t>ved</a:t>
            </a:r>
            <a:r>
              <a:rPr lang="cs-CZ" sz="1000" dirty="0" smtClean="0"/>
              <a:t>=1t:429,r:3,s:0&amp;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=61&amp;ty=49</a:t>
            </a:r>
          </a:p>
          <a:p>
            <a:endParaRPr lang="cs-CZ" sz="1000" dirty="0"/>
          </a:p>
          <a:p>
            <a:endParaRPr lang="cs-CZ" sz="1000" dirty="0" smtClean="0"/>
          </a:p>
          <a:p>
            <a:endParaRPr lang="cs-CZ" sz="1000" dirty="0"/>
          </a:p>
          <a:p>
            <a:endParaRPr lang="cs-CZ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214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Heli</dc:creator>
  <cp:lastModifiedBy>Heli</cp:lastModifiedBy>
  <cp:revision>8</cp:revision>
  <dcterms:created xsi:type="dcterms:W3CDTF">2011-05-24T13:04:03Z</dcterms:created>
  <dcterms:modified xsi:type="dcterms:W3CDTF">2011-09-12T16:45:41Z</dcterms:modified>
</cp:coreProperties>
</file>