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64" r:id="rId4"/>
    <p:sldId id="257" r:id="rId5"/>
    <p:sldId id="258" r:id="rId6"/>
    <p:sldId id="259" r:id="rId7"/>
    <p:sldId id="260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E939-3A42-4729-B8B2-FF0A5BCBB7EE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ABB8221-7E02-4E1C-B9E8-DA97C9F0D7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E939-3A42-4729-B8B2-FF0A5BCBB7EE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B8221-7E02-4E1C-B9E8-DA97C9F0D7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edge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E939-3A42-4729-B8B2-FF0A5BCBB7EE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ABB8221-7E02-4E1C-B9E8-DA97C9F0D7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E939-3A42-4729-B8B2-FF0A5BCBB7EE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B8221-7E02-4E1C-B9E8-DA97C9F0D7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edge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E939-3A42-4729-B8B2-FF0A5BCBB7EE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B8221-7E02-4E1C-B9E8-DA97C9F0D7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edge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E939-3A42-4729-B8B2-FF0A5BCBB7EE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B8221-7E02-4E1C-B9E8-DA97C9F0D7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E939-3A42-4729-B8B2-FF0A5BCBB7EE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B8221-7E02-4E1C-B9E8-DA97C9F0D7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E939-3A42-4729-B8B2-FF0A5BCBB7EE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B8221-7E02-4E1C-B9E8-DA97C9F0D7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edge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E939-3A42-4729-B8B2-FF0A5BCBB7EE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ABB8221-7E02-4E1C-B9E8-DA97C9F0D7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wedge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E939-3A42-4729-B8B2-FF0A5BCBB7EE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B8221-7E02-4E1C-B9E8-DA97C9F0D7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E939-3A42-4729-B8B2-FF0A5BCBB7EE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B8221-7E02-4E1C-B9E8-DA97C9F0D7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5F2E939-3A42-4729-B8B2-FF0A5BCBB7EE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ABB8221-7E02-4E1C-B9E8-DA97C9F0D7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edge/>
    <p:sndAc>
      <p:stSnd>
        <p:snd r:embed="rId13" name="chimes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764704"/>
            <a:ext cx="6624736" cy="1602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403648" y="2708920"/>
          <a:ext cx="6552728" cy="2889854"/>
        </p:xfrm>
        <a:graphic>
          <a:graphicData uri="http://schemas.openxmlformats.org/drawingml/2006/table">
            <a:tbl>
              <a:tblPr/>
              <a:tblGrid>
                <a:gridCol w="1791117"/>
                <a:gridCol w="4761611"/>
              </a:tblGrid>
              <a:tr h="4560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ZŠ a ZUŠ J. E. Purkyně Libochovice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Bc. Jiří Grüner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1210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VY_32_INOVACE_04_Život a dílo L. van Beethovena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Život a dílo L. van Beethovena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CZ.1.07/1.4.00/21.2803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edg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Život a dílo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Ludwig</a:t>
            </a:r>
            <a:r>
              <a:rPr lang="cs-CZ" dirty="0" smtClean="0"/>
              <a:t> van Beethoven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260648"/>
            <a:ext cx="5076056" cy="1602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3284984"/>
            <a:ext cx="2880320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určena žákům 8. tříd základní školy.</a:t>
            </a:r>
          </a:p>
          <a:p>
            <a:r>
              <a:rPr lang="cs-CZ" dirty="0" smtClean="0"/>
              <a:t>Žáci se seznamují se skladatelem Ludwigem van Beethovenem, jeho životem, dílem a také několika návštěvami v Čechách. Zaměření je i na náš kraj, Beethoven několikrát navštívil Teplice v Čechách.</a:t>
            </a:r>
          </a:p>
          <a:p>
            <a:r>
              <a:rPr lang="cs-CZ" dirty="0" smtClean="0"/>
              <a:t>Prezentace je rozdělena do několik částí:1. život Beethovena, 2. dílo Beethovena – s návazností na dílo může učitel pustit několik hudebních ukázek (nejznámější: Pro Elišku, Měsíční sonáta, Patetická sonáta).</a:t>
            </a:r>
            <a:endParaRPr lang="cs-CZ" dirty="0"/>
          </a:p>
        </p:txBody>
      </p:sp>
    </p:spTree>
  </p:cSld>
  <p:clrMapOvr>
    <a:masterClrMapping/>
  </p:clrMapOvr>
  <p:transition>
    <p:wedg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Základní fakta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jeho díle spatříme vrchol klasicistního období.</a:t>
            </a:r>
          </a:p>
          <a:p>
            <a:r>
              <a:rPr lang="cs-CZ" dirty="0" smtClean="0"/>
              <a:t>V neposlední řadě přijímá prvky romantismu.</a:t>
            </a:r>
          </a:p>
          <a:p>
            <a:r>
              <a:rPr lang="cs-CZ" dirty="0" smtClean="0"/>
              <a:t>Je to typ svobodného umělce, který žije mezi šlechtou s vědomím své umělecké převahy</a:t>
            </a:r>
          </a:p>
          <a:p>
            <a:r>
              <a:rPr lang="cs-CZ" dirty="0" smtClean="0"/>
              <a:t>Hlásal lidstvu myšlenky svobody, lásky a sbratření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>
    <p:wedg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L. van Beethovena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* 1770 – Bonn</a:t>
            </a:r>
          </a:p>
          <a:p>
            <a:r>
              <a:rPr lang="cs-CZ" dirty="0" smtClean="0"/>
              <a:t>+ 1827 - Vídeň</a:t>
            </a:r>
          </a:p>
          <a:p>
            <a:r>
              <a:rPr lang="cs-CZ" dirty="0" smtClean="0"/>
              <a:t>Pocházel z hudebnické rodiny, působil jako tenorista dvorní kapely.</a:t>
            </a:r>
          </a:p>
          <a:p>
            <a:r>
              <a:rPr lang="cs-CZ" dirty="0" smtClean="0"/>
              <a:t>Otec ho nutil ke hře na klavír a housle, viděl v jeho talentu zdroj příjmů</a:t>
            </a:r>
          </a:p>
          <a:p>
            <a:r>
              <a:rPr lang="cs-CZ" dirty="0" smtClean="0"/>
              <a:t>Po smrti matky studuje u </a:t>
            </a:r>
            <a:r>
              <a:rPr lang="cs-CZ" dirty="0" err="1" smtClean="0"/>
              <a:t>Salieriho</a:t>
            </a:r>
            <a:r>
              <a:rPr lang="cs-CZ" dirty="0" smtClean="0"/>
              <a:t> a Haydna</a:t>
            </a:r>
          </a:p>
          <a:p>
            <a:r>
              <a:rPr lang="cs-CZ" dirty="0" smtClean="0"/>
              <a:t>Svým dílem navazuje na W. A. Mozarta</a:t>
            </a:r>
          </a:p>
          <a:p>
            <a:r>
              <a:rPr lang="cs-CZ" dirty="0" smtClean="0"/>
              <a:t>Často koncertoval, vyučoval hře na klavír</a:t>
            </a:r>
          </a:p>
          <a:p>
            <a:r>
              <a:rPr lang="cs-CZ" dirty="0" smtClean="0"/>
              <a:t>Skladatele sužovala ušní choroba, nastává období duševních neklidů</a:t>
            </a:r>
          </a:p>
          <a:p>
            <a:r>
              <a:rPr lang="cs-CZ" dirty="0" smtClean="0"/>
              <a:t>r. 1819 ohluchl úplně</a:t>
            </a:r>
          </a:p>
          <a:p>
            <a:r>
              <a:rPr lang="cs-CZ" dirty="0" smtClean="0"/>
              <a:t>Zemřel na cirhózu jater</a:t>
            </a:r>
          </a:p>
        </p:txBody>
      </p:sp>
    </p:spTree>
  </p:cSld>
  <p:clrMapOvr>
    <a:masterClrMapping/>
  </p:clrMapOvr>
  <p:transition>
    <p:wedg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Vybraná díla L. van Beethovena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Píše:  - symfonie: 9 – nejznámější č. 5 c moll – Osudová</a:t>
            </a:r>
          </a:p>
          <a:p>
            <a:pPr>
              <a:buNone/>
            </a:pPr>
            <a:r>
              <a:rPr lang="cs-CZ" dirty="0" smtClean="0"/>
              <a:t>              - orchestrální předehry: </a:t>
            </a:r>
            <a:r>
              <a:rPr lang="cs-CZ" dirty="0" err="1" smtClean="0"/>
              <a:t>Egmont</a:t>
            </a:r>
            <a:r>
              <a:rPr lang="cs-CZ" dirty="0" smtClean="0"/>
              <a:t>, </a:t>
            </a:r>
            <a:r>
              <a:rPr lang="cs-CZ" dirty="0" err="1" smtClean="0"/>
              <a:t>Fidelio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- opera: napsal pouze jednu </a:t>
            </a:r>
            <a:r>
              <a:rPr lang="cs-CZ" b="1" dirty="0" smtClean="0"/>
              <a:t>FIDELIO</a:t>
            </a:r>
          </a:p>
          <a:p>
            <a:pPr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</a:t>
            </a:r>
            <a:r>
              <a:rPr lang="cs-CZ" dirty="0" smtClean="0"/>
              <a:t>- koncerty: klavírní – 5</a:t>
            </a:r>
          </a:p>
          <a:p>
            <a:pPr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</a:t>
            </a:r>
            <a:r>
              <a:rPr lang="cs-CZ" dirty="0" smtClean="0"/>
              <a:t>houslový – 1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- balet: Stvoření </a:t>
            </a:r>
            <a:r>
              <a:rPr lang="cs-CZ" dirty="0" err="1" smtClean="0"/>
              <a:t>Prometheovo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- vokální dílo: Písně, </a:t>
            </a:r>
            <a:r>
              <a:rPr lang="cs-CZ" dirty="0" err="1" smtClean="0"/>
              <a:t>Arie</a:t>
            </a:r>
            <a:r>
              <a:rPr lang="cs-CZ" dirty="0" smtClean="0"/>
              <a:t>, Oratoria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- klavírní sonáty: 32 – Měsíční svit, Patetická</a:t>
            </a:r>
            <a:endParaRPr lang="cs-CZ" dirty="0"/>
          </a:p>
        </p:txBody>
      </p:sp>
    </p:spTree>
  </p:cSld>
  <p:clrMapOvr>
    <a:masterClrMapping/>
  </p:clrMapOvr>
  <p:transition>
    <p:wedg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Beethoven a Čechy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Beethoven pobýval v Čechách velice rád, údajně 5x navštívil Prahu, 2x Hradec u Opavy, léčil se též na severu Čech v lázních Teplicích, které navštívil 2x (zde se setkává se spisovatelem </a:t>
            </a:r>
            <a:r>
              <a:rPr lang="cs-CZ" dirty="0" err="1" smtClean="0"/>
              <a:t>Goethem</a:t>
            </a:r>
            <a:r>
              <a:rPr lang="cs-CZ" dirty="0" smtClean="0"/>
              <a:t>, píše zde známý dopis „nesmrtelné milence“.</a:t>
            </a:r>
          </a:p>
          <a:p>
            <a:r>
              <a:rPr lang="cs-CZ" dirty="0" smtClean="0"/>
              <a:t>Dopis lze chápat jako důkaz Beethovenovi citlivé duše.</a:t>
            </a:r>
          </a:p>
        </p:txBody>
      </p:sp>
    </p:spTree>
  </p:cSld>
  <p:clrMapOvr>
    <a:masterClrMapping/>
  </p:clrMapOvr>
  <p:transition>
    <p:wedg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STIELER</a:t>
            </a:r>
            <a:r>
              <a:rPr lang="cs-CZ" dirty="0"/>
              <a:t>, </a:t>
            </a:r>
            <a:r>
              <a:rPr lang="cs-CZ" dirty="0" smtClean="0"/>
              <a:t>Joseph Karl,.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</a:t>
            </a:r>
            <a:r>
              <a:rPr lang="cs-CZ" dirty="0" smtClean="0"/>
              <a:t>15. 12. 2010 18:49- </a:t>
            </a:r>
            <a:r>
              <a:rPr lang="cs-CZ" dirty="0"/>
              <a:t>[cit. </a:t>
            </a:r>
            <a:r>
              <a:rPr lang="cs-CZ" dirty="0" smtClean="0"/>
              <a:t>2011-10-15]. </a:t>
            </a:r>
            <a:r>
              <a:rPr lang="cs-CZ" dirty="0"/>
              <a:t>Dostupné z: </a:t>
            </a:r>
            <a:r>
              <a:rPr lang="cs-CZ" dirty="0" smtClean="0"/>
              <a:t>http://</a:t>
            </a:r>
            <a:r>
              <a:rPr lang="cs-CZ" dirty="0"/>
              <a:t>cs.wikipedia.org/wiki/Soubor:Beethoven.jpg </a:t>
            </a:r>
            <a:endParaRPr lang="cs-CZ" dirty="0" smtClean="0"/>
          </a:p>
          <a:p>
            <a:r>
              <a:rPr lang="cs-CZ" sz="2800" dirty="0"/>
              <a:t>ČERNUŠÁK, Gracián. </a:t>
            </a:r>
            <a:r>
              <a:rPr lang="cs-CZ" sz="2800" i="1" dirty="0"/>
              <a:t>Heslo Ludwig van Beethoven. In: </a:t>
            </a:r>
            <a:r>
              <a:rPr lang="cs-CZ" sz="2800" i="1" dirty="0" err="1"/>
              <a:t>Pazdírkův</a:t>
            </a:r>
            <a:r>
              <a:rPr lang="cs-CZ" sz="2800" i="1" dirty="0"/>
              <a:t> hudební slovník naučný II.  A – K, </a:t>
            </a:r>
            <a:r>
              <a:rPr lang="cs-CZ" sz="2800" dirty="0"/>
              <a:t>Brno: Nakladatelství Ol. </a:t>
            </a:r>
            <a:r>
              <a:rPr lang="cs-CZ" sz="2800" dirty="0" err="1"/>
              <a:t>Pazdírka</a:t>
            </a:r>
            <a:r>
              <a:rPr lang="cs-CZ" sz="2800" dirty="0"/>
              <a:t>, 1937. str. 53 - 55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4075063"/>
      </p:ext>
    </p:extLst>
  </p:cSld>
  <p:clrMapOvr>
    <a:masterClrMapping/>
  </p:clrMapOvr>
  <p:transition>
    <p:wedg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75</TotalTime>
  <Words>457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Prezentace aplikace PowerPoint</vt:lpstr>
      <vt:lpstr>Ludwig van Beethoven </vt:lpstr>
      <vt:lpstr>Anotace</vt:lpstr>
      <vt:lpstr>Základní fakta</vt:lpstr>
      <vt:lpstr>Život L. van Beethovena</vt:lpstr>
      <vt:lpstr>Vybraná díla L. van Beethovena</vt:lpstr>
      <vt:lpstr>Beethoven a Čechy</vt:lpstr>
      <vt:lpstr>Seznam použité literatury a internetové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Ludwig van Beethoven</dc:title>
  <dc:creator>Jirka</dc:creator>
  <cp:lastModifiedBy>Škola</cp:lastModifiedBy>
  <cp:revision>18</cp:revision>
  <dcterms:created xsi:type="dcterms:W3CDTF">2011-10-20T14:31:39Z</dcterms:created>
  <dcterms:modified xsi:type="dcterms:W3CDTF">2012-02-28T16:11:17Z</dcterms:modified>
</cp:coreProperties>
</file>